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7" r:id="rId3"/>
    <p:sldId id="259" r:id="rId4"/>
    <p:sldId id="265" r:id="rId5"/>
    <p:sldId id="270" r:id="rId6"/>
    <p:sldId id="267" r:id="rId7"/>
    <p:sldId id="266" r:id="rId8"/>
    <p:sldId id="260" r:id="rId9"/>
    <p:sldId id="269" r:id="rId10"/>
    <p:sldId id="261" r:id="rId11"/>
    <p:sldId id="263" r:id="rId12"/>
    <p:sldId id="26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85ED4-0F42-8542-2099-5F7891D56A6F}" v="5" dt="2025-04-13T09:30:21.175"/>
    <p1510:client id="{B417DB6E-1F51-3B34-A07D-C32A44D916D6}" v="1" dt="2025-04-15T05:55:41.911"/>
    <p1510:client id="{C46FE27E-0815-0285-E40D-C0685EA7F7BF}" v="1" dt="2025-04-13T09:31:43.436"/>
    <p1510:client id="{E5893FDE-C06D-8A71-92E7-4BFD1472FD36}" v="1159" dt="2025-04-14T21:55:02.417"/>
    <p1510:client id="{F0174380-CAC8-58EF-B2C2-197DD03B03DD}" v="10" dt="2025-04-14T21:56:56.9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ilisateur invité" userId="S::urn:spo:anon#58f78993c1679f2e7f6430908ef9929fc6fa7b189e9cf823acfb4d3bf87c1d50::" providerId="AD" clId="Web-{E5893FDE-C06D-8A71-92E7-4BFD1472FD36}"/>
    <pc:docChg chg="addSld delSld modSld">
      <pc:chgData name="Utilisateur invité" userId="S::urn:spo:anon#58f78993c1679f2e7f6430908ef9929fc6fa7b189e9cf823acfb4d3bf87c1d50::" providerId="AD" clId="Web-{E5893FDE-C06D-8A71-92E7-4BFD1472FD36}" dt="2025-04-14T21:55:02.417" v="965" actId="1076"/>
      <pc:docMkLst>
        <pc:docMk/>
      </pc:docMkLst>
      <pc:sldChg chg="del">
        <pc:chgData name="Utilisateur invité" userId="S::urn:spo:anon#58f78993c1679f2e7f6430908ef9929fc6fa7b189e9cf823acfb4d3bf87c1d50::" providerId="AD" clId="Web-{E5893FDE-C06D-8A71-92E7-4BFD1472FD36}" dt="2025-04-14T21:54:55.417" v="964"/>
        <pc:sldMkLst>
          <pc:docMk/>
          <pc:sldMk cId="1334661283" sldId="262"/>
        </pc:sldMkLst>
      </pc:sldChg>
      <pc:sldChg chg="modSp">
        <pc:chgData name="Utilisateur invité" userId="S::urn:spo:anon#58f78993c1679f2e7f6430908ef9929fc6fa7b189e9cf823acfb4d3bf87c1d50::" providerId="AD" clId="Web-{E5893FDE-C06D-8A71-92E7-4BFD1472FD36}" dt="2025-04-14T21:55:02.417" v="965" actId="1076"/>
        <pc:sldMkLst>
          <pc:docMk/>
          <pc:sldMk cId="3099088513" sldId="264"/>
        </pc:sldMkLst>
        <pc:spChg chg="mod">
          <ac:chgData name="Utilisateur invité" userId="S::urn:spo:anon#58f78993c1679f2e7f6430908ef9929fc6fa7b189e9cf823acfb4d3bf87c1d50::" providerId="AD" clId="Web-{E5893FDE-C06D-8A71-92E7-4BFD1472FD36}" dt="2025-04-14T21:55:02.417" v="965" actId="1076"/>
          <ac:spMkLst>
            <pc:docMk/>
            <pc:sldMk cId="3099088513" sldId="264"/>
            <ac:spMk id="3" creationId="{D48D87F7-0739-F611-B020-AB6FCE5138DA}"/>
          </ac:spMkLst>
        </pc:spChg>
      </pc:sldChg>
      <pc:sldChg chg="new del">
        <pc:chgData name="Utilisateur invité" userId="S::urn:spo:anon#58f78993c1679f2e7f6430908ef9929fc6fa7b189e9cf823acfb4d3bf87c1d50::" providerId="AD" clId="Web-{E5893FDE-C06D-8A71-92E7-4BFD1472FD36}" dt="2025-04-14T21:00:50.872" v="2"/>
        <pc:sldMkLst>
          <pc:docMk/>
          <pc:sldMk cId="376906974" sldId="268"/>
        </pc:sldMkLst>
      </pc:sldChg>
      <pc:sldChg chg="addSp modSp add replId">
        <pc:chgData name="Utilisateur invité" userId="S::urn:spo:anon#58f78993c1679f2e7f6430908ef9929fc6fa7b189e9cf823acfb4d3bf87c1d50::" providerId="AD" clId="Web-{E5893FDE-C06D-8A71-92E7-4BFD1472FD36}" dt="2025-04-14T21:53:10.647" v="962" actId="1076"/>
        <pc:sldMkLst>
          <pc:docMk/>
          <pc:sldMk cId="4204321856" sldId="269"/>
        </pc:sldMkLst>
        <pc:spChg chg="mod">
          <ac:chgData name="Utilisateur invité" userId="S::urn:spo:anon#58f78993c1679f2e7f6430908ef9929fc6fa7b189e9cf823acfb4d3bf87c1d50::" providerId="AD" clId="Web-{E5893FDE-C06D-8A71-92E7-4BFD1472FD36}" dt="2025-04-14T21:53:10.647" v="962" actId="1076"/>
          <ac:spMkLst>
            <pc:docMk/>
            <pc:sldMk cId="4204321856" sldId="269"/>
            <ac:spMk id="3" creationId="{D1413F6A-140D-17F9-E82F-2F13AD097F8D}"/>
          </ac:spMkLst>
        </pc:spChg>
        <pc:graphicFrameChg chg="add mod modGraphic">
          <ac:chgData name="Utilisateur invité" userId="S::urn:spo:anon#58f78993c1679f2e7f6430908ef9929fc6fa7b189e9cf823acfb4d3bf87c1d50::" providerId="AD" clId="Web-{E5893FDE-C06D-8A71-92E7-4BFD1472FD36}" dt="2025-04-14T21:52:48.553" v="958" actId="1076"/>
          <ac:graphicFrameMkLst>
            <pc:docMk/>
            <pc:sldMk cId="4204321856" sldId="269"/>
            <ac:graphicFrameMk id="4" creationId="{15B5C43E-68AF-174E-7758-1B65E74941ED}"/>
          </ac:graphicFrameMkLst>
        </pc:graphicFrameChg>
        <pc:graphicFrameChg chg="mod modGraphic">
          <ac:chgData name="Utilisateur invité" userId="S::urn:spo:anon#58f78993c1679f2e7f6430908ef9929fc6fa7b189e9cf823acfb4d3bf87c1d50::" providerId="AD" clId="Web-{E5893FDE-C06D-8A71-92E7-4BFD1472FD36}" dt="2025-04-14T21:52:15.005" v="949"/>
          <ac:graphicFrameMkLst>
            <pc:docMk/>
            <pc:sldMk cId="4204321856" sldId="269"/>
            <ac:graphicFrameMk id="8" creationId="{F5F38223-2B71-5A6A-D552-3655778C0276}"/>
          </ac:graphicFrameMkLst>
        </pc:graphicFrameChg>
      </pc:sldChg>
      <pc:sldChg chg="modSp add del replId">
        <pc:chgData name="Utilisateur invité" userId="S::urn:spo:anon#58f78993c1679f2e7f6430908ef9929fc6fa7b189e9cf823acfb4d3bf87c1d50::" providerId="AD" clId="Web-{E5893FDE-C06D-8A71-92E7-4BFD1472FD36}" dt="2025-04-14T21:53:15.241" v="963"/>
        <pc:sldMkLst>
          <pc:docMk/>
          <pc:sldMk cId="2028338469" sldId="270"/>
        </pc:sldMkLst>
        <pc:spChg chg="mod">
          <ac:chgData name="Utilisateur invité" userId="S::urn:spo:anon#58f78993c1679f2e7f6430908ef9929fc6fa7b189e9cf823acfb4d3bf87c1d50::" providerId="AD" clId="Web-{E5893FDE-C06D-8A71-92E7-4BFD1472FD36}" dt="2025-04-14T21:48:10.869" v="820" actId="20577"/>
          <ac:spMkLst>
            <pc:docMk/>
            <pc:sldMk cId="2028338469" sldId="270"/>
            <ac:spMk id="3" creationId="{9CDEB6AD-9D96-81C0-A581-71C9E3FAFBF7}"/>
          </ac:spMkLst>
        </pc:spChg>
        <pc:graphicFrameChg chg="mod modGraphic">
          <ac:chgData name="Utilisateur invité" userId="S::urn:spo:anon#58f78993c1679f2e7f6430908ef9929fc6fa7b189e9cf823acfb4d3bf87c1d50::" providerId="AD" clId="Web-{E5893FDE-C06D-8A71-92E7-4BFD1472FD36}" dt="2025-04-14T21:52:23.458" v="952" actId="1076"/>
          <ac:graphicFrameMkLst>
            <pc:docMk/>
            <pc:sldMk cId="2028338469" sldId="270"/>
            <ac:graphicFrameMk id="8" creationId="{9ACB4CB5-0794-E19B-AC9B-981BB23B60BD}"/>
          </ac:graphicFrameMkLst>
        </pc:graphicFrameChg>
      </pc:sldChg>
      <pc:sldChg chg="add del replId">
        <pc:chgData name="Utilisateur invité" userId="S::urn:spo:anon#58f78993c1679f2e7f6430908ef9929fc6fa7b189e9cf823acfb4d3bf87c1d50::" providerId="AD" clId="Web-{E5893FDE-C06D-8A71-92E7-4BFD1472FD36}" dt="2025-04-14T21:47:52.227" v="815"/>
        <pc:sldMkLst>
          <pc:docMk/>
          <pc:sldMk cId="3786008440" sldId="270"/>
        </pc:sldMkLst>
      </pc:sldChg>
    </pc:docChg>
  </pc:docChgLst>
  <pc:docChgLst>
    <pc:chgData name="Adam LEMAIRE" userId="S::a.lemaire@ecole-ipssi.net::4d338399-51ba-47db-bff2-ca561e14cff2" providerId="AD" clId="Web-{E022BDFF-3CA0-DDB5-22D1-4E4F67BC6FDC}"/>
    <pc:docChg chg="addSld modSld">
      <pc:chgData name="Adam LEMAIRE" userId="S::a.lemaire@ecole-ipssi.net::4d338399-51ba-47db-bff2-ca561e14cff2" providerId="AD" clId="Web-{E022BDFF-3CA0-DDB5-22D1-4E4F67BC6FDC}" dt="2025-04-02T15:09:17.544" v="85" actId="1076"/>
      <pc:docMkLst>
        <pc:docMk/>
      </pc:docMkLst>
      <pc:sldChg chg="delSp modSp">
        <pc:chgData name="Adam LEMAIRE" userId="S::a.lemaire@ecole-ipssi.net::4d338399-51ba-47db-bff2-ca561e14cff2" providerId="AD" clId="Web-{E022BDFF-3CA0-DDB5-22D1-4E4F67BC6FDC}" dt="2025-04-02T15:09:17.544" v="85" actId="1076"/>
        <pc:sldMkLst>
          <pc:docMk/>
          <pc:sldMk cId="175582098" sldId="265"/>
        </pc:sldMkLst>
        <pc:spChg chg="mod">
          <ac:chgData name="Adam LEMAIRE" userId="S::a.lemaire@ecole-ipssi.net::4d338399-51ba-47db-bff2-ca561e14cff2" providerId="AD" clId="Web-{E022BDFF-3CA0-DDB5-22D1-4E4F67BC6FDC}" dt="2025-04-02T15:09:09.841" v="83" actId="1076"/>
          <ac:spMkLst>
            <pc:docMk/>
            <pc:sldMk cId="175582098" sldId="265"/>
            <ac:spMk id="5" creationId="{CA664ADF-55A9-94A3-F744-64985D7B2481}"/>
          </ac:spMkLst>
        </pc:spChg>
        <pc:spChg chg="del">
          <ac:chgData name="Adam LEMAIRE" userId="S::a.lemaire@ecole-ipssi.net::4d338399-51ba-47db-bff2-ca561e14cff2" providerId="AD" clId="Web-{E022BDFF-3CA0-DDB5-22D1-4E4F67BC6FDC}" dt="2025-04-02T15:08:53.122" v="79"/>
          <ac:spMkLst>
            <pc:docMk/>
            <pc:sldMk cId="175582098" sldId="265"/>
            <ac:spMk id="17" creationId="{87ECA694-1B15-B422-6DFA-0A22E8D27917}"/>
          </ac:spMkLst>
        </pc:spChg>
        <pc:graphicFrameChg chg="mod modGraphic">
          <ac:chgData name="Adam LEMAIRE" userId="S::a.lemaire@ecole-ipssi.net::4d338399-51ba-47db-bff2-ca561e14cff2" providerId="AD" clId="Web-{E022BDFF-3CA0-DDB5-22D1-4E4F67BC6FDC}" dt="2025-04-02T15:09:17.544" v="85" actId="1076"/>
          <ac:graphicFrameMkLst>
            <pc:docMk/>
            <pc:sldMk cId="175582098" sldId="265"/>
            <ac:graphicFrameMk id="7" creationId="{C01EA8E3-4D6F-44C8-A8D2-76BD5F532BC1}"/>
          </ac:graphicFrameMkLst>
        </pc:graphicFrameChg>
        <pc:picChg chg="mod">
          <ac:chgData name="Adam LEMAIRE" userId="S::a.lemaire@ecole-ipssi.net::4d338399-51ba-47db-bff2-ca561e14cff2" providerId="AD" clId="Web-{E022BDFF-3CA0-DDB5-22D1-4E4F67BC6FDC}" dt="2025-04-02T15:08:56.778" v="80" actId="1076"/>
          <ac:picMkLst>
            <pc:docMk/>
            <pc:sldMk cId="175582098" sldId="265"/>
            <ac:picMk id="14" creationId="{74CA5EDC-5410-1307-893D-B61F6F1D2DE3}"/>
          </ac:picMkLst>
        </pc:picChg>
        <pc:picChg chg="del mod">
          <ac:chgData name="Adam LEMAIRE" userId="S::a.lemaire@ecole-ipssi.net::4d338399-51ba-47db-bff2-ca561e14cff2" providerId="AD" clId="Web-{E022BDFF-3CA0-DDB5-22D1-4E4F67BC6FDC}" dt="2025-04-02T15:08:50.700" v="78"/>
          <ac:picMkLst>
            <pc:docMk/>
            <pc:sldMk cId="175582098" sldId="265"/>
            <ac:picMk id="16" creationId="{AA85BC85-C809-B61B-E14F-AA49B7B87F55}"/>
          </ac:picMkLst>
        </pc:picChg>
      </pc:sldChg>
      <pc:sldChg chg="addSp delSp modSp">
        <pc:chgData name="Adam LEMAIRE" userId="S::a.lemaire@ecole-ipssi.net::4d338399-51ba-47db-bff2-ca561e14cff2" providerId="AD" clId="Web-{E022BDFF-3CA0-DDB5-22D1-4E4F67BC6FDC}" dt="2025-04-02T15:05:21.647" v="58"/>
        <pc:sldMkLst>
          <pc:docMk/>
          <pc:sldMk cId="3562877318" sldId="266"/>
        </pc:sldMkLst>
        <pc:spChg chg="add del mod">
          <ac:chgData name="Adam LEMAIRE" userId="S::a.lemaire@ecole-ipssi.net::4d338399-51ba-47db-bff2-ca561e14cff2" providerId="AD" clId="Web-{E022BDFF-3CA0-DDB5-22D1-4E4F67BC6FDC}" dt="2025-04-02T15:05:21.647" v="58"/>
          <ac:spMkLst>
            <pc:docMk/>
            <pc:sldMk cId="3562877318" sldId="266"/>
            <ac:spMk id="2" creationId="{C2E4A6BC-C7DD-1374-D5F0-001907D8A95E}"/>
          </ac:spMkLst>
        </pc:spChg>
        <pc:spChg chg="mod">
          <ac:chgData name="Adam LEMAIRE" userId="S::a.lemaire@ecole-ipssi.net::4d338399-51ba-47db-bff2-ca561e14cff2" providerId="AD" clId="Web-{E022BDFF-3CA0-DDB5-22D1-4E4F67BC6FDC}" dt="2025-04-02T15:04:20.896" v="15" actId="20577"/>
          <ac:spMkLst>
            <pc:docMk/>
            <pc:sldMk cId="3562877318" sldId="266"/>
            <ac:spMk id="10" creationId="{014F5914-6E34-D980-9345-61B22FAB4EB3}"/>
          </ac:spMkLst>
        </pc:spChg>
        <pc:spChg chg="mod">
          <ac:chgData name="Adam LEMAIRE" userId="S::a.lemaire@ecole-ipssi.net::4d338399-51ba-47db-bff2-ca561e14cff2" providerId="AD" clId="Web-{E022BDFF-3CA0-DDB5-22D1-4E4F67BC6FDC}" dt="2025-04-02T15:05:17.428" v="57" actId="1076"/>
          <ac:spMkLst>
            <pc:docMk/>
            <pc:sldMk cId="3562877318" sldId="266"/>
            <ac:spMk id="11" creationId="{F2758B90-2F2E-302A-77E6-3C045F13AF90}"/>
          </ac:spMkLst>
        </pc:spChg>
        <pc:picChg chg="mod">
          <ac:chgData name="Adam LEMAIRE" userId="S::a.lemaire@ecole-ipssi.net::4d338399-51ba-47db-bff2-ca561e14cff2" providerId="AD" clId="Web-{E022BDFF-3CA0-DDB5-22D1-4E4F67BC6FDC}" dt="2025-04-02T15:04:10.161" v="7" actId="1076"/>
          <ac:picMkLst>
            <pc:docMk/>
            <pc:sldMk cId="3562877318" sldId="266"/>
            <ac:picMk id="8" creationId="{B7E3E964-9BAA-9EBB-414B-0587B7D80F04}"/>
          </ac:picMkLst>
        </pc:picChg>
      </pc:sldChg>
      <pc:sldChg chg="delSp modSp add replId">
        <pc:chgData name="Adam LEMAIRE" userId="S::a.lemaire@ecole-ipssi.net::4d338399-51ba-47db-bff2-ca561e14cff2" providerId="AD" clId="Web-{E022BDFF-3CA0-DDB5-22D1-4E4F67BC6FDC}" dt="2025-04-02T15:08:44.544" v="77" actId="1076"/>
        <pc:sldMkLst>
          <pc:docMk/>
          <pc:sldMk cId="3494739229" sldId="267"/>
        </pc:sldMkLst>
        <pc:spChg chg="del">
          <ac:chgData name="Adam LEMAIRE" userId="S::a.lemaire@ecole-ipssi.net::4d338399-51ba-47db-bff2-ca561e14cff2" providerId="AD" clId="Web-{E022BDFF-3CA0-DDB5-22D1-4E4F67BC6FDC}" dt="2025-04-02T15:08:07.824" v="64"/>
          <ac:spMkLst>
            <pc:docMk/>
            <pc:sldMk cId="3494739229" sldId="267"/>
            <ac:spMk id="5" creationId="{65A2F75B-58A3-1D18-FACE-564034797058}"/>
          </ac:spMkLst>
        </pc:spChg>
        <pc:spChg chg="mod">
          <ac:chgData name="Adam LEMAIRE" userId="S::a.lemaire@ecole-ipssi.net::4d338399-51ba-47db-bff2-ca561e14cff2" providerId="AD" clId="Web-{E022BDFF-3CA0-DDB5-22D1-4E4F67BC6FDC}" dt="2025-04-02T15:08:44.544" v="77" actId="1076"/>
          <ac:spMkLst>
            <pc:docMk/>
            <pc:sldMk cId="3494739229" sldId="267"/>
            <ac:spMk id="17" creationId="{6C2D98CD-79A1-8216-1BCE-DBAF34EC4862}"/>
          </ac:spMkLst>
        </pc:spChg>
        <pc:graphicFrameChg chg="del mod modGraphic">
          <ac:chgData name="Adam LEMAIRE" userId="S::a.lemaire@ecole-ipssi.net::4d338399-51ba-47db-bff2-ca561e14cff2" providerId="AD" clId="Web-{E022BDFF-3CA0-DDB5-22D1-4E4F67BC6FDC}" dt="2025-04-02T15:08:06.761" v="63"/>
          <ac:graphicFrameMkLst>
            <pc:docMk/>
            <pc:sldMk cId="3494739229" sldId="267"/>
            <ac:graphicFrameMk id="7" creationId="{A4D56F00-9639-5718-F424-971142A095F3}"/>
          </ac:graphicFrameMkLst>
        </pc:graphicFrameChg>
        <pc:picChg chg="del">
          <ac:chgData name="Adam LEMAIRE" userId="S::a.lemaire@ecole-ipssi.net::4d338399-51ba-47db-bff2-ca561e14cff2" providerId="AD" clId="Web-{E022BDFF-3CA0-DDB5-22D1-4E4F67BC6FDC}" dt="2025-04-02T15:08:04.714" v="60"/>
          <ac:picMkLst>
            <pc:docMk/>
            <pc:sldMk cId="3494739229" sldId="267"/>
            <ac:picMk id="14" creationId="{5C06DA68-A1DB-05CA-D32C-A9C0D07B0F79}"/>
          </ac:picMkLst>
        </pc:picChg>
        <pc:picChg chg="mod">
          <ac:chgData name="Adam LEMAIRE" userId="S::a.lemaire@ecole-ipssi.net::4d338399-51ba-47db-bff2-ca561e14cff2" providerId="AD" clId="Web-{E022BDFF-3CA0-DDB5-22D1-4E4F67BC6FDC}" dt="2025-04-02T15:08:36.371" v="75" actId="1076"/>
          <ac:picMkLst>
            <pc:docMk/>
            <pc:sldMk cId="3494739229" sldId="267"/>
            <ac:picMk id="16" creationId="{789FB90D-D07E-D9E5-7BDC-A8BDEF232386}"/>
          </ac:picMkLst>
        </pc:picChg>
      </pc:sldChg>
    </pc:docChg>
  </pc:docChgLst>
  <pc:docChgLst>
    <pc:chgData name="Utilisateur invité" userId="S::urn:spo:anon#58f78993c1679f2e7f6430908ef9929fc6fa7b189e9cf823acfb4d3bf87c1d50::" providerId="AD" clId="Web-{742F4BC0-3A74-5F96-03C4-4F33AFED6EFD}"/>
    <pc:docChg chg="modSld">
      <pc:chgData name="Utilisateur invité" userId="S::urn:spo:anon#58f78993c1679f2e7f6430908ef9929fc6fa7b189e9cf823acfb4d3bf87c1d50::" providerId="AD" clId="Web-{742F4BC0-3A74-5F96-03C4-4F33AFED6EFD}" dt="2025-04-11T20:14:42.327" v="517"/>
      <pc:docMkLst>
        <pc:docMk/>
      </pc:docMkLst>
      <pc:sldChg chg="addSp delSp modSp">
        <pc:chgData name="Utilisateur invité" userId="S::urn:spo:anon#58f78993c1679f2e7f6430908ef9929fc6fa7b189e9cf823acfb4d3bf87c1d50::" providerId="AD" clId="Web-{742F4BC0-3A74-5F96-03C4-4F33AFED6EFD}" dt="2025-04-11T20:07:24.276" v="467"/>
        <pc:sldMkLst>
          <pc:docMk/>
          <pc:sldMk cId="4148620401" sldId="260"/>
        </pc:sldMkLst>
        <pc:spChg chg="add del mod">
          <ac:chgData name="Utilisateur invité" userId="S::urn:spo:anon#58f78993c1679f2e7f6430908ef9929fc6fa7b189e9cf823acfb4d3bf87c1d50::" providerId="AD" clId="Web-{742F4BC0-3A74-5F96-03C4-4F33AFED6EFD}" dt="2025-04-11T19:55:48.314" v="33"/>
          <ac:spMkLst>
            <pc:docMk/>
            <pc:sldMk cId="4148620401" sldId="260"/>
            <ac:spMk id="5" creationId="{131339D5-091C-86BF-C41F-42F84C138772}"/>
          </ac:spMkLst>
        </pc:spChg>
        <pc:spChg chg="del mod">
          <ac:chgData name="Utilisateur invité" userId="S::urn:spo:anon#58f78993c1679f2e7f6430908ef9929fc6fa7b189e9cf823acfb4d3bf87c1d50::" providerId="AD" clId="Web-{742F4BC0-3A74-5F96-03C4-4F33AFED6EFD}" dt="2025-04-11T19:56:23.487" v="39"/>
          <ac:spMkLst>
            <pc:docMk/>
            <pc:sldMk cId="4148620401" sldId="260"/>
            <ac:spMk id="6" creationId="{929DD710-3542-27E4-3B49-8D934152B9AE}"/>
          </ac:spMkLst>
        </pc:spChg>
        <pc:spChg chg="add del">
          <ac:chgData name="Utilisateur invité" userId="S::urn:spo:anon#58f78993c1679f2e7f6430908ef9929fc6fa7b189e9cf823acfb4d3bf87c1d50::" providerId="AD" clId="Web-{742F4BC0-3A74-5F96-03C4-4F33AFED6EFD}" dt="2025-04-11T19:57:30.411" v="53"/>
          <ac:spMkLst>
            <pc:docMk/>
            <pc:sldMk cId="4148620401" sldId="260"/>
            <ac:spMk id="9" creationId="{8A51E947-FDDB-407B-52B2-1F7752F0C3E0}"/>
          </ac:spMkLst>
        </pc:spChg>
        <pc:graphicFrameChg chg="add del mod modGraphic">
          <ac:chgData name="Utilisateur invité" userId="S::urn:spo:anon#58f78993c1679f2e7f6430908ef9929fc6fa7b189e9cf823acfb4d3bf87c1d50::" providerId="AD" clId="Web-{742F4BC0-3A74-5F96-03C4-4F33AFED6EFD}" dt="2025-04-11T19:55:48.314" v="34"/>
          <ac:graphicFrameMkLst>
            <pc:docMk/>
            <pc:sldMk cId="4148620401" sldId="260"/>
            <ac:graphicFrameMk id="4" creationId="{8E933EE5-3F3F-E593-D21A-4A797651B5A5}"/>
          </ac:graphicFrameMkLst>
        </pc:graphicFrameChg>
        <pc:graphicFrameChg chg="add del modGraphic">
          <ac:chgData name="Utilisateur invité" userId="S::urn:spo:anon#58f78993c1679f2e7f6430908ef9929fc6fa7b189e9cf823acfb4d3bf87c1d50::" providerId="AD" clId="Web-{742F4BC0-3A74-5F96-03C4-4F33AFED6EFD}" dt="2025-04-11T19:57:33.318" v="55"/>
          <ac:graphicFrameMkLst>
            <pc:docMk/>
            <pc:sldMk cId="4148620401" sldId="260"/>
            <ac:graphicFrameMk id="7" creationId="{2992E7B7-B1FE-D90A-BD50-96D219C39855}"/>
          </ac:graphicFrameMkLst>
        </pc:graphicFrameChg>
        <pc:graphicFrameChg chg="add mod modGraphic">
          <ac:chgData name="Utilisateur invité" userId="S::urn:spo:anon#58f78993c1679f2e7f6430908ef9929fc6fa7b189e9cf823acfb4d3bf87c1d50::" providerId="AD" clId="Web-{742F4BC0-3A74-5F96-03C4-4F33AFED6EFD}" dt="2025-04-11T20:07:24.276" v="467"/>
          <ac:graphicFrameMkLst>
            <pc:docMk/>
            <pc:sldMk cId="4148620401" sldId="260"/>
            <ac:graphicFrameMk id="8" creationId="{34D62005-CD83-09DE-F238-DA21CC440132}"/>
          </ac:graphicFrameMkLst>
        </pc:graphicFrameChg>
      </pc:sldChg>
      <pc:sldChg chg="addSp delSp modSp">
        <pc:chgData name="Utilisateur invité" userId="S::urn:spo:anon#58f78993c1679f2e7f6430908ef9929fc6fa7b189e9cf823acfb4d3bf87c1d50::" providerId="AD" clId="Web-{742F4BC0-3A74-5F96-03C4-4F33AFED6EFD}" dt="2025-04-11T20:14:42.327" v="517"/>
        <pc:sldMkLst>
          <pc:docMk/>
          <pc:sldMk cId="1334661283" sldId="262"/>
        </pc:sldMkLst>
        <pc:spChg chg="add del">
          <ac:chgData name="Utilisateur invité" userId="S::urn:spo:anon#58f78993c1679f2e7f6430908ef9929fc6fa7b189e9cf823acfb4d3bf87c1d50::" providerId="AD" clId="Web-{742F4BC0-3A74-5F96-03C4-4F33AFED6EFD}" dt="2025-04-11T20:11:46.285" v="481"/>
          <ac:spMkLst>
            <pc:docMk/>
            <pc:sldMk cId="1334661283" sldId="262"/>
            <ac:spMk id="2" creationId="{D2FF7D2A-CF22-479A-B5CA-C6FF9D7DC954}"/>
          </ac:spMkLst>
        </pc:spChg>
        <pc:spChg chg="add del mod">
          <ac:chgData name="Utilisateur invité" userId="S::urn:spo:anon#58f78993c1679f2e7f6430908ef9929fc6fa7b189e9cf823acfb4d3bf87c1d50::" providerId="AD" clId="Web-{742F4BC0-3A74-5F96-03C4-4F33AFED6EFD}" dt="2025-04-11T20:14:42.327" v="517"/>
          <ac:spMkLst>
            <pc:docMk/>
            <pc:sldMk cId="1334661283" sldId="262"/>
            <ac:spMk id="4" creationId="{63BC231A-030A-FB7D-2630-F211611CBEA0}"/>
          </ac:spMkLst>
        </pc:spChg>
        <pc:spChg chg="add del mod">
          <ac:chgData name="Utilisateur invité" userId="S::urn:spo:anon#58f78993c1679f2e7f6430908ef9929fc6fa7b189e9cf823acfb4d3bf87c1d50::" providerId="AD" clId="Web-{742F4BC0-3A74-5F96-03C4-4F33AFED6EFD}" dt="2025-04-11T20:14:25.155" v="506"/>
          <ac:spMkLst>
            <pc:docMk/>
            <pc:sldMk cId="1334661283" sldId="262"/>
            <ac:spMk id="5" creationId="{B67A6035-1B42-A16C-3A8A-AE0616262E19}"/>
          </ac:spMkLst>
        </pc:spChg>
        <pc:spChg chg="del">
          <ac:chgData name="Utilisateur invité" userId="S::urn:spo:anon#58f78993c1679f2e7f6430908ef9929fc6fa7b189e9cf823acfb4d3bf87c1d50::" providerId="AD" clId="Web-{742F4BC0-3A74-5F96-03C4-4F33AFED6EFD}" dt="2025-04-11T20:11:36.660" v="479"/>
          <ac:spMkLst>
            <pc:docMk/>
            <pc:sldMk cId="1334661283" sldId="262"/>
            <ac:spMk id="6" creationId="{D02C7DEF-B70B-9F7B-519D-0AC68A618B4B}"/>
          </ac:spMkLst>
        </pc:spChg>
        <pc:spChg chg="add del">
          <ac:chgData name="Utilisateur invité" userId="S::urn:spo:anon#58f78993c1679f2e7f6430908ef9929fc6fa7b189e9cf823acfb4d3bf87c1d50::" providerId="AD" clId="Web-{742F4BC0-3A74-5F96-03C4-4F33AFED6EFD}" dt="2025-04-11T20:14:40.093" v="513"/>
          <ac:spMkLst>
            <pc:docMk/>
            <pc:sldMk cId="1334661283" sldId="262"/>
            <ac:spMk id="9" creationId="{B09D91DE-77DA-C334-2C8B-65144898DAC9}"/>
          </ac:spMkLst>
        </pc:spChg>
      </pc:sldChg>
      <pc:sldChg chg="addSp delSp modSp">
        <pc:chgData name="Utilisateur invité" userId="S::urn:spo:anon#58f78993c1679f2e7f6430908ef9929fc6fa7b189e9cf823acfb4d3bf87c1d50::" providerId="AD" clId="Web-{742F4BC0-3A74-5F96-03C4-4F33AFED6EFD}" dt="2025-04-11T20:10:49.689" v="478" actId="1076"/>
        <pc:sldMkLst>
          <pc:docMk/>
          <pc:sldMk cId="1221150025" sldId="263"/>
        </pc:sldMkLst>
        <pc:spChg chg="add del">
          <ac:chgData name="Utilisateur invité" userId="S::urn:spo:anon#58f78993c1679f2e7f6430908ef9929fc6fa7b189e9cf823acfb4d3bf87c1d50::" providerId="AD" clId="Web-{742F4BC0-3A74-5F96-03C4-4F33AFED6EFD}" dt="2025-04-11T20:08:20.293" v="472"/>
          <ac:spMkLst>
            <pc:docMk/>
            <pc:sldMk cId="1221150025" sldId="263"/>
            <ac:spMk id="6" creationId="{ED432F70-7F9B-26D3-4F86-2A9DDEDCAE78}"/>
          </ac:spMkLst>
        </pc:spChg>
        <pc:spChg chg="add del">
          <ac:chgData name="Utilisateur invité" userId="S::urn:spo:anon#58f78993c1679f2e7f6430908ef9929fc6fa7b189e9cf823acfb4d3bf87c1d50::" providerId="AD" clId="Web-{742F4BC0-3A74-5F96-03C4-4F33AFED6EFD}" dt="2025-04-11T20:08:16.793" v="470"/>
          <ac:spMkLst>
            <pc:docMk/>
            <pc:sldMk cId="1221150025" sldId="263"/>
            <ac:spMk id="9" creationId="{E1A953D9-5B8D-54BF-FED6-44281B9772CB}"/>
          </ac:spMkLst>
        </pc:spChg>
        <pc:picChg chg="add mod">
          <ac:chgData name="Utilisateur invité" userId="S::urn:spo:anon#58f78993c1679f2e7f6430908ef9929fc6fa7b189e9cf823acfb4d3bf87c1d50::" providerId="AD" clId="Web-{742F4BC0-3A74-5F96-03C4-4F33AFED6EFD}" dt="2025-04-11T20:10:49.689" v="478" actId="1076"/>
          <ac:picMkLst>
            <pc:docMk/>
            <pc:sldMk cId="1221150025" sldId="263"/>
            <ac:picMk id="2" creationId="{9B7166CD-86ED-118A-D691-2CA80DBCA5FE}"/>
          </ac:picMkLst>
        </pc:picChg>
      </pc:sldChg>
    </pc:docChg>
  </pc:docChgLst>
  <pc:docChgLst>
    <pc:chgData name="Utilisateur invité" userId="S::urn:spo:anon#58f78993c1679f2e7f6430908ef9929fc6fa7b189e9cf823acfb4d3bf87c1d50::" providerId="AD" clId="Web-{02285ED4-0F42-8542-2099-5F7891D56A6F}"/>
    <pc:docChg chg="modSld">
      <pc:chgData name="Utilisateur invité" userId="S::urn:spo:anon#58f78993c1679f2e7f6430908ef9929fc6fa7b189e9cf823acfb4d3bf87c1d50::" providerId="AD" clId="Web-{02285ED4-0F42-8542-2099-5F7891D56A6F}" dt="2025-04-13T09:30:18.925" v="3" actId="20577"/>
      <pc:docMkLst>
        <pc:docMk/>
      </pc:docMkLst>
      <pc:sldChg chg="modSp">
        <pc:chgData name="Utilisateur invité" userId="S::urn:spo:anon#58f78993c1679f2e7f6430908ef9929fc6fa7b189e9cf823acfb4d3bf87c1d50::" providerId="AD" clId="Web-{02285ED4-0F42-8542-2099-5F7891D56A6F}" dt="2025-04-13T09:30:18.925" v="3" actId="20577"/>
        <pc:sldMkLst>
          <pc:docMk/>
          <pc:sldMk cId="3784089036" sldId="256"/>
        </pc:sldMkLst>
        <pc:spChg chg="mod">
          <ac:chgData name="Utilisateur invité" userId="S::urn:spo:anon#58f78993c1679f2e7f6430908ef9929fc6fa7b189e9cf823acfb4d3bf87c1d50::" providerId="AD" clId="Web-{02285ED4-0F42-8542-2099-5F7891D56A6F}" dt="2025-04-13T09:30:18.925" v="3" actId="20577"/>
          <ac:spMkLst>
            <pc:docMk/>
            <pc:sldMk cId="3784089036" sldId="256"/>
            <ac:spMk id="3" creationId="{00000000-0000-0000-0000-000000000000}"/>
          </ac:spMkLst>
        </pc:spChg>
      </pc:sldChg>
    </pc:docChg>
  </pc:docChgLst>
  <pc:docChgLst>
    <pc:chgData name="Adam LEMAIRE" userId="S::a.lemaire@ecole-ipssi.net::4d338399-51ba-47db-bff2-ca561e14cff2" providerId="AD" clId="Web-{2CE4D058-8302-3E4A-3374-B8D137C90765}"/>
    <pc:docChg chg="addSld delSld modSld addMainMaster delMainMaster">
      <pc:chgData name="Adam LEMAIRE" userId="S::a.lemaire@ecole-ipssi.net::4d338399-51ba-47db-bff2-ca561e14cff2" providerId="AD" clId="Web-{2CE4D058-8302-3E4A-3374-B8D137C90765}" dt="2025-03-25T10:14:36.403" v="406" actId="1076"/>
      <pc:docMkLst>
        <pc:docMk/>
      </pc:docMkLst>
      <pc:sldChg chg="addSp modSp mod setBg modClrScheme chgLayout">
        <pc:chgData name="Adam LEMAIRE" userId="S::a.lemaire@ecole-ipssi.net::4d338399-51ba-47db-bff2-ca561e14cff2" providerId="AD" clId="Web-{2CE4D058-8302-3E4A-3374-B8D137C90765}" dt="2025-03-25T09:47:33.627" v="297" actId="1076"/>
        <pc:sldMkLst>
          <pc:docMk/>
          <pc:sldMk cId="3784089036" sldId="256"/>
        </pc:sldMkLst>
        <pc:spChg chg="mod">
          <ac:chgData name="Adam LEMAIRE" userId="S::a.lemaire@ecole-ipssi.net::4d338399-51ba-47db-bff2-ca561e14cff2" providerId="AD" clId="Web-{2CE4D058-8302-3E4A-3374-B8D137C90765}" dt="2025-03-25T09:47:33.627" v="297" actId="1076"/>
          <ac:spMkLst>
            <pc:docMk/>
            <pc:sldMk cId="3784089036" sldId="256"/>
            <ac:spMk id="2" creationId="{00000000-0000-0000-0000-000000000000}"/>
          </ac:spMkLst>
        </pc:spChg>
        <pc:spChg chg="mod">
          <ac:chgData name="Adam LEMAIRE" userId="S::a.lemaire@ecole-ipssi.net::4d338399-51ba-47db-bff2-ca561e14cff2" providerId="AD" clId="Web-{2CE4D058-8302-3E4A-3374-B8D137C90765}" dt="2025-03-25T09:23:15.820" v="53" actId="1076"/>
          <ac:spMkLst>
            <pc:docMk/>
            <pc:sldMk cId="3784089036" sldId="256"/>
            <ac:spMk id="3" creationId="{00000000-0000-0000-0000-000000000000}"/>
          </ac:spMkLst>
        </pc:spChg>
        <pc:spChg chg="add">
          <ac:chgData name="Adam LEMAIRE" userId="S::a.lemaire@ecole-ipssi.net::4d338399-51ba-47db-bff2-ca561e14cff2" providerId="AD" clId="Web-{2CE4D058-8302-3E4A-3374-B8D137C90765}" dt="2025-03-25T09:17:48.025" v="0"/>
          <ac:spMkLst>
            <pc:docMk/>
            <pc:sldMk cId="3784089036" sldId="256"/>
            <ac:spMk id="9" creationId="{9B45BA4C-9B54-4496-821F-9E0985CA984D}"/>
          </ac:spMkLst>
        </pc:spChg>
        <pc:picChg chg="add">
          <ac:chgData name="Adam LEMAIRE" userId="S::a.lemaire@ecole-ipssi.net::4d338399-51ba-47db-bff2-ca561e14cff2" providerId="AD" clId="Web-{2CE4D058-8302-3E4A-3374-B8D137C90765}" dt="2025-03-25T09:17:48.025" v="0"/>
          <ac:picMkLst>
            <pc:docMk/>
            <pc:sldMk cId="3784089036" sldId="256"/>
            <ac:picMk id="4" creationId="{12552806-0679-514D-FCF2-AE42B4038018}"/>
          </ac:picMkLst>
        </pc:picChg>
      </pc:sldChg>
      <pc:sldChg chg="new del">
        <pc:chgData name="Adam LEMAIRE" userId="S::a.lemaire@ecole-ipssi.net::4d338399-51ba-47db-bff2-ca561e14cff2" providerId="AD" clId="Web-{2CE4D058-8302-3E4A-3374-B8D137C90765}" dt="2025-03-25T09:31:26.527" v="65"/>
        <pc:sldMkLst>
          <pc:docMk/>
          <pc:sldMk cId="400432198" sldId="257"/>
        </pc:sldMkLst>
      </pc:sldChg>
      <pc:sldChg chg="addSp delSp modSp new del mod setBg">
        <pc:chgData name="Adam LEMAIRE" userId="S::a.lemaire@ecole-ipssi.net::4d338399-51ba-47db-bff2-ca561e14cff2" providerId="AD" clId="Web-{2CE4D058-8302-3E4A-3374-B8D137C90765}" dt="2025-03-25T09:31:22.120" v="63"/>
        <pc:sldMkLst>
          <pc:docMk/>
          <pc:sldMk cId="552557579" sldId="257"/>
        </pc:sldMkLst>
        <pc:spChg chg="mod">
          <ac:chgData name="Adam LEMAIRE" userId="S::a.lemaire@ecole-ipssi.net::4d338399-51ba-47db-bff2-ca561e14cff2" providerId="AD" clId="Web-{2CE4D058-8302-3E4A-3374-B8D137C90765}" dt="2025-03-25T09:31:14.292" v="60"/>
          <ac:spMkLst>
            <pc:docMk/>
            <pc:sldMk cId="552557579" sldId="257"/>
            <ac:spMk id="2" creationId="{D20B9133-A15E-7432-6E17-7F4AB2664D8B}"/>
          </ac:spMkLst>
        </pc:spChg>
        <pc:spChg chg="mod">
          <ac:chgData name="Adam LEMAIRE" userId="S::a.lemaire@ecole-ipssi.net::4d338399-51ba-47db-bff2-ca561e14cff2" providerId="AD" clId="Web-{2CE4D058-8302-3E4A-3374-B8D137C90765}" dt="2025-03-25T09:31:14.292" v="60"/>
          <ac:spMkLst>
            <pc:docMk/>
            <pc:sldMk cId="552557579" sldId="257"/>
            <ac:spMk id="3" creationId="{D5A2E62D-A249-141B-1D2C-BEDF280067D2}"/>
          </ac:spMkLst>
        </pc:spChg>
        <pc:spChg chg="add del">
          <ac:chgData name="Adam LEMAIRE" userId="S::a.lemaire@ecole-ipssi.net::4d338399-51ba-47db-bff2-ca561e14cff2" providerId="AD" clId="Web-{2CE4D058-8302-3E4A-3374-B8D137C90765}" dt="2025-03-25T09:31:14.292" v="59"/>
          <ac:spMkLst>
            <pc:docMk/>
            <pc:sldMk cId="552557579" sldId="257"/>
            <ac:spMk id="8" creationId="{84136905-015B-4510-B514-027CBA846BD6}"/>
          </ac:spMkLst>
        </pc:spChg>
        <pc:spChg chg="add del">
          <ac:chgData name="Adam LEMAIRE" userId="S::a.lemaire@ecole-ipssi.net::4d338399-51ba-47db-bff2-ca561e14cff2" providerId="AD" clId="Web-{2CE4D058-8302-3E4A-3374-B8D137C90765}" dt="2025-03-25T09:31:14.292" v="59"/>
          <ac:spMkLst>
            <pc:docMk/>
            <pc:sldMk cId="552557579" sldId="257"/>
            <ac:spMk id="10" creationId="{36CD0F97-2E5B-4E84-8544-EB24DED10446}"/>
          </ac:spMkLst>
        </pc:spChg>
        <pc:spChg chg="add del">
          <ac:chgData name="Adam LEMAIRE" userId="S::a.lemaire@ecole-ipssi.net::4d338399-51ba-47db-bff2-ca561e14cff2" providerId="AD" clId="Web-{2CE4D058-8302-3E4A-3374-B8D137C90765}" dt="2025-03-25T09:31:14.292" v="59"/>
          <ac:spMkLst>
            <pc:docMk/>
            <pc:sldMk cId="552557579" sldId="257"/>
            <ac:spMk id="12" creationId="{3B272257-593A-402F-88FA-F1DECD9E3FC4}"/>
          </ac:spMkLst>
        </pc:spChg>
        <pc:spChg chg="add">
          <ac:chgData name="Adam LEMAIRE" userId="S::a.lemaire@ecole-ipssi.net::4d338399-51ba-47db-bff2-ca561e14cff2" providerId="AD" clId="Web-{2CE4D058-8302-3E4A-3374-B8D137C90765}" dt="2025-03-25T09:31:14.292" v="60"/>
          <ac:spMkLst>
            <pc:docMk/>
            <pc:sldMk cId="552557579" sldId="257"/>
            <ac:spMk id="14" creationId="{84136905-015B-4510-B514-027CBA846BD6}"/>
          </ac:spMkLst>
        </pc:spChg>
        <pc:spChg chg="add">
          <ac:chgData name="Adam LEMAIRE" userId="S::a.lemaire@ecole-ipssi.net::4d338399-51ba-47db-bff2-ca561e14cff2" providerId="AD" clId="Web-{2CE4D058-8302-3E4A-3374-B8D137C90765}" dt="2025-03-25T09:31:14.292" v="60"/>
          <ac:spMkLst>
            <pc:docMk/>
            <pc:sldMk cId="552557579" sldId="257"/>
            <ac:spMk id="15" creationId="{ACD0CF1E-4915-4854-AE1A-BE8E8ABDE396}"/>
          </ac:spMkLst>
        </pc:spChg>
        <pc:spChg chg="add">
          <ac:chgData name="Adam LEMAIRE" userId="S::a.lemaire@ecole-ipssi.net::4d338399-51ba-47db-bff2-ca561e14cff2" providerId="AD" clId="Web-{2CE4D058-8302-3E4A-3374-B8D137C90765}" dt="2025-03-25T09:31:14.292" v="60"/>
          <ac:spMkLst>
            <pc:docMk/>
            <pc:sldMk cId="552557579" sldId="257"/>
            <ac:spMk id="16" creationId="{C378B036-879B-4F45-A653-56FC275A70F6}"/>
          </ac:spMkLst>
        </pc:spChg>
      </pc:sldChg>
      <pc:sldChg chg="addSp delSp modSp add replId">
        <pc:chgData name="Adam LEMAIRE" userId="S::a.lemaire@ecole-ipssi.net::4d338399-51ba-47db-bff2-ca561e14cff2" providerId="AD" clId="Web-{2CE4D058-8302-3E4A-3374-B8D137C90765}" dt="2025-03-25T10:05:19.506" v="399" actId="14100"/>
        <pc:sldMkLst>
          <pc:docMk/>
          <pc:sldMk cId="1789922402" sldId="257"/>
        </pc:sldMkLst>
        <pc:spChg chg="del">
          <ac:chgData name="Adam LEMAIRE" userId="S::a.lemaire@ecole-ipssi.net::4d338399-51ba-47db-bff2-ca561e14cff2" providerId="AD" clId="Web-{2CE4D058-8302-3E4A-3374-B8D137C90765}" dt="2025-03-25T09:31:44.809" v="70"/>
          <ac:spMkLst>
            <pc:docMk/>
            <pc:sldMk cId="1789922402" sldId="257"/>
            <ac:spMk id="2" creationId="{53B5B8EF-3B0F-A820-9CEA-BE6A655FD6CC}"/>
          </ac:spMkLst>
        </pc:spChg>
        <pc:spChg chg="del mod">
          <ac:chgData name="Adam LEMAIRE" userId="S::a.lemaire@ecole-ipssi.net::4d338399-51ba-47db-bff2-ca561e14cff2" providerId="AD" clId="Web-{2CE4D058-8302-3E4A-3374-B8D137C90765}" dt="2025-03-25T09:31:43.543" v="69"/>
          <ac:spMkLst>
            <pc:docMk/>
            <pc:sldMk cId="1789922402" sldId="257"/>
            <ac:spMk id="3" creationId="{90894405-B4D8-5A71-484C-56B999AB0D5B}"/>
          </ac:spMkLst>
        </pc:spChg>
        <pc:spChg chg="add mod">
          <ac:chgData name="Adam LEMAIRE" userId="S::a.lemaire@ecole-ipssi.net::4d338399-51ba-47db-bff2-ca561e14cff2" providerId="AD" clId="Web-{2CE4D058-8302-3E4A-3374-B8D137C90765}" dt="2025-03-25T10:05:19.506" v="399" actId="14100"/>
          <ac:spMkLst>
            <pc:docMk/>
            <pc:sldMk cId="1789922402" sldId="257"/>
            <ac:spMk id="6" creationId="{E4F26277-610C-C220-FE3F-FCDF21CF7091}"/>
          </ac:spMkLst>
        </pc:spChg>
        <pc:spChg chg="add mod">
          <ac:chgData name="Adam LEMAIRE" userId="S::a.lemaire@ecole-ipssi.net::4d338399-51ba-47db-bff2-ca561e14cff2" providerId="AD" clId="Web-{2CE4D058-8302-3E4A-3374-B8D137C90765}" dt="2025-03-25T09:44:07.619" v="295" actId="1076"/>
          <ac:spMkLst>
            <pc:docMk/>
            <pc:sldMk cId="1789922402" sldId="257"/>
            <ac:spMk id="8" creationId="{049A34B6-CEE7-E682-BEF0-09288897F36C}"/>
          </ac:spMkLst>
        </pc:spChg>
        <pc:picChg chg="del">
          <ac:chgData name="Adam LEMAIRE" userId="S::a.lemaire@ecole-ipssi.net::4d338399-51ba-47db-bff2-ca561e14cff2" providerId="AD" clId="Web-{2CE4D058-8302-3E4A-3374-B8D137C90765}" dt="2025-03-25T09:31:40.949" v="67"/>
          <ac:picMkLst>
            <pc:docMk/>
            <pc:sldMk cId="1789922402" sldId="257"/>
            <ac:picMk id="4" creationId="{35E495D8-F9B3-17AF-D6F7-3F5DC5710C38}"/>
          </ac:picMkLst>
        </pc:picChg>
      </pc:sldChg>
      <pc:sldChg chg="addSp delSp modSp add replId">
        <pc:chgData name="Adam LEMAIRE" userId="S::a.lemaire@ecole-ipssi.net::4d338399-51ba-47db-bff2-ca561e14cff2" providerId="AD" clId="Web-{2CE4D058-8302-3E4A-3374-B8D137C90765}" dt="2025-03-25T09:58:33.387" v="388" actId="20577"/>
        <pc:sldMkLst>
          <pc:docMk/>
          <pc:sldMk cId="364613107" sldId="258"/>
        </pc:sldMkLst>
        <pc:spChg chg="add mod">
          <ac:chgData name="Adam LEMAIRE" userId="S::a.lemaire@ecole-ipssi.net::4d338399-51ba-47db-bff2-ca561e14cff2" providerId="AD" clId="Web-{2CE4D058-8302-3E4A-3374-B8D137C90765}" dt="2025-03-25T09:58:33.387" v="388" actId="20577"/>
          <ac:spMkLst>
            <pc:docMk/>
            <pc:sldMk cId="364613107" sldId="258"/>
            <ac:spMk id="3" creationId="{F114560B-54E8-A7B5-9523-97F6D32CF541}"/>
          </ac:spMkLst>
        </pc:spChg>
        <pc:spChg chg="del">
          <ac:chgData name="Adam LEMAIRE" userId="S::a.lemaire@ecole-ipssi.net::4d338399-51ba-47db-bff2-ca561e14cff2" providerId="AD" clId="Web-{2CE4D058-8302-3E4A-3374-B8D137C90765}" dt="2025-03-25T09:33:34.391" v="80"/>
          <ac:spMkLst>
            <pc:docMk/>
            <pc:sldMk cId="364613107" sldId="258"/>
            <ac:spMk id="8" creationId="{50DC3CA2-5334-E6A1-A12F-63724B3F6D3E}"/>
          </ac:spMkLst>
        </pc:spChg>
      </pc:sldChg>
      <pc:sldChg chg="new del">
        <pc:chgData name="Adam LEMAIRE" userId="S::a.lemaire@ecole-ipssi.net::4d338399-51ba-47db-bff2-ca561e14cff2" providerId="AD" clId="Web-{2CE4D058-8302-3E4A-3374-B8D137C90765}" dt="2025-03-25T09:33:12.062" v="76"/>
        <pc:sldMkLst>
          <pc:docMk/>
          <pc:sldMk cId="3924706528" sldId="258"/>
        </pc:sldMkLst>
      </pc:sldChg>
      <pc:sldChg chg="new del">
        <pc:chgData name="Adam LEMAIRE" userId="S::a.lemaire@ecole-ipssi.net::4d338399-51ba-47db-bff2-ca561e14cff2" providerId="AD" clId="Web-{2CE4D058-8302-3E4A-3374-B8D137C90765}" dt="2025-03-25T09:31:18.276" v="61"/>
        <pc:sldMkLst>
          <pc:docMk/>
          <pc:sldMk cId="4250934519" sldId="258"/>
        </pc:sldMkLst>
      </pc:sldChg>
      <pc:sldChg chg="addSp delSp modSp add replId">
        <pc:chgData name="Adam LEMAIRE" userId="S::a.lemaire@ecole-ipssi.net::4d338399-51ba-47db-bff2-ca561e14cff2" providerId="AD" clId="Web-{2CE4D058-8302-3E4A-3374-B8D137C90765}" dt="2025-03-25T10:14:36.403" v="406" actId="1076"/>
        <pc:sldMkLst>
          <pc:docMk/>
          <pc:sldMk cId="205111320" sldId="259"/>
        </pc:sldMkLst>
        <pc:spChg chg="add mod">
          <ac:chgData name="Adam LEMAIRE" userId="S::a.lemaire@ecole-ipssi.net::4d338399-51ba-47db-bff2-ca561e14cff2" providerId="AD" clId="Web-{2CE4D058-8302-3E4A-3374-B8D137C90765}" dt="2025-03-25T10:00:25.947" v="397" actId="1076"/>
          <ac:spMkLst>
            <pc:docMk/>
            <pc:sldMk cId="205111320" sldId="259"/>
            <ac:spMk id="3" creationId="{73BD2194-3F11-8DC3-D2B7-9B537A400D97}"/>
          </ac:spMkLst>
        </pc:spChg>
        <pc:spChg chg="del">
          <ac:chgData name="Adam LEMAIRE" userId="S::a.lemaire@ecole-ipssi.net::4d338399-51ba-47db-bff2-ca561e14cff2" providerId="AD" clId="Web-{2CE4D058-8302-3E4A-3374-B8D137C90765}" dt="2025-03-25T10:10:02.658" v="400"/>
          <ac:spMkLst>
            <pc:docMk/>
            <pc:sldMk cId="205111320" sldId="259"/>
            <ac:spMk id="6" creationId="{5C0BC54C-BAF4-B28B-C666-84091D76B419}"/>
          </ac:spMkLst>
        </pc:spChg>
        <pc:spChg chg="del">
          <ac:chgData name="Adam LEMAIRE" userId="S::a.lemaire@ecole-ipssi.net::4d338399-51ba-47db-bff2-ca561e14cff2" providerId="AD" clId="Web-{2CE4D058-8302-3E4A-3374-B8D137C90765}" dt="2025-03-25T09:33:36.829" v="81"/>
          <ac:spMkLst>
            <pc:docMk/>
            <pc:sldMk cId="205111320" sldId="259"/>
            <ac:spMk id="8" creationId="{3DFECFE4-6603-119F-5843-BC58441654B8}"/>
          </ac:spMkLst>
        </pc:spChg>
        <pc:picChg chg="add mod">
          <ac:chgData name="Adam LEMAIRE" userId="S::a.lemaire@ecole-ipssi.net::4d338399-51ba-47db-bff2-ca561e14cff2" providerId="AD" clId="Web-{2CE4D058-8302-3E4A-3374-B8D137C90765}" dt="2025-03-25T10:10:31.925" v="404" actId="1076"/>
          <ac:picMkLst>
            <pc:docMk/>
            <pc:sldMk cId="205111320" sldId="259"/>
            <ac:picMk id="2" creationId="{2B3E217B-0B4C-933B-E472-E0BDE480F2FB}"/>
          </ac:picMkLst>
        </pc:picChg>
        <pc:picChg chg="add mod">
          <ac:chgData name="Adam LEMAIRE" userId="S::a.lemaire@ecole-ipssi.net::4d338399-51ba-47db-bff2-ca561e14cff2" providerId="AD" clId="Web-{2CE4D058-8302-3E4A-3374-B8D137C90765}" dt="2025-03-25T10:14:36.403" v="406" actId="1076"/>
          <ac:picMkLst>
            <pc:docMk/>
            <pc:sldMk cId="205111320" sldId="259"/>
            <ac:picMk id="4" creationId="{930016E8-C0B8-1C55-971C-A46BE47CE6C8}"/>
          </ac:picMkLst>
        </pc:picChg>
      </pc:sldChg>
      <pc:sldChg chg="new del">
        <pc:chgData name="Adam LEMAIRE" userId="S::a.lemaire@ecole-ipssi.net::4d338399-51ba-47db-bff2-ca561e14cff2" providerId="AD" clId="Web-{2CE4D058-8302-3E4A-3374-B8D137C90765}" dt="2025-03-25T09:31:20.667" v="62"/>
        <pc:sldMkLst>
          <pc:docMk/>
          <pc:sldMk cId="621692855" sldId="259"/>
        </pc:sldMkLst>
      </pc:sldChg>
      <pc:sldChg chg="addSp delSp modSp add replId">
        <pc:chgData name="Adam LEMAIRE" userId="S::a.lemaire@ecole-ipssi.net::4d338399-51ba-47db-bff2-ca561e14cff2" providerId="AD" clId="Web-{2CE4D058-8302-3E4A-3374-B8D137C90765}" dt="2025-03-25T09:58:44.669" v="390" actId="20577"/>
        <pc:sldMkLst>
          <pc:docMk/>
          <pc:sldMk cId="4148620401" sldId="260"/>
        </pc:sldMkLst>
        <pc:spChg chg="add mod">
          <ac:chgData name="Adam LEMAIRE" userId="S::a.lemaire@ecole-ipssi.net::4d338399-51ba-47db-bff2-ca561e14cff2" providerId="AD" clId="Web-{2CE4D058-8302-3E4A-3374-B8D137C90765}" dt="2025-03-25T09:58:44.669" v="390" actId="20577"/>
          <ac:spMkLst>
            <pc:docMk/>
            <pc:sldMk cId="4148620401" sldId="260"/>
            <ac:spMk id="3" creationId="{358139FA-69FA-27BC-5483-1068D7B341FF}"/>
          </ac:spMkLst>
        </pc:spChg>
        <pc:spChg chg="mod">
          <ac:chgData name="Adam LEMAIRE" userId="S::a.lemaire@ecole-ipssi.net::4d338399-51ba-47db-bff2-ca561e14cff2" providerId="AD" clId="Web-{2CE4D058-8302-3E4A-3374-B8D137C90765}" dt="2025-03-25T09:51:56.153" v="333" actId="14100"/>
          <ac:spMkLst>
            <pc:docMk/>
            <pc:sldMk cId="4148620401" sldId="260"/>
            <ac:spMk id="6" creationId="{929DD710-3542-27E4-3B49-8D934152B9AE}"/>
          </ac:spMkLst>
        </pc:spChg>
        <pc:spChg chg="del">
          <ac:chgData name="Adam LEMAIRE" userId="S::a.lemaire@ecole-ipssi.net::4d338399-51ba-47db-bff2-ca561e14cff2" providerId="AD" clId="Web-{2CE4D058-8302-3E4A-3374-B8D137C90765}" dt="2025-03-25T09:33:39.157" v="82"/>
          <ac:spMkLst>
            <pc:docMk/>
            <pc:sldMk cId="4148620401" sldId="260"/>
            <ac:spMk id="8" creationId="{59B78C04-7536-7C12-5BE4-21C650645503}"/>
          </ac:spMkLst>
        </pc:spChg>
      </pc:sldChg>
      <pc:sldChg chg="modSp add replId">
        <pc:chgData name="Adam LEMAIRE" userId="S::a.lemaire@ecole-ipssi.net::4d338399-51ba-47db-bff2-ca561e14cff2" providerId="AD" clId="Web-{2CE4D058-8302-3E4A-3374-B8D137C90765}" dt="2025-03-25T09:58:48.231" v="391" actId="20577"/>
        <pc:sldMkLst>
          <pc:docMk/>
          <pc:sldMk cId="3277535055" sldId="261"/>
        </pc:sldMkLst>
        <pc:spChg chg="mod">
          <ac:chgData name="Adam LEMAIRE" userId="S::a.lemaire@ecole-ipssi.net::4d338399-51ba-47db-bff2-ca561e14cff2" providerId="AD" clId="Web-{2CE4D058-8302-3E4A-3374-B8D137C90765}" dt="2025-03-25T09:58:48.231" v="391" actId="20577"/>
          <ac:spMkLst>
            <pc:docMk/>
            <pc:sldMk cId="3277535055" sldId="261"/>
            <ac:spMk id="3" creationId="{8AF90DCC-C5F6-9997-5FB9-45023EA92A3B}"/>
          </ac:spMkLst>
        </pc:spChg>
      </pc:sldChg>
      <pc:sldChg chg="addSp delSp modSp add replId">
        <pc:chgData name="Adam LEMAIRE" userId="S::a.lemaire@ecole-ipssi.net::4d338399-51ba-47db-bff2-ca561e14cff2" providerId="AD" clId="Web-{2CE4D058-8302-3E4A-3374-B8D137C90765}" dt="2025-03-25T09:58:57.263" v="394" actId="20577"/>
        <pc:sldMkLst>
          <pc:docMk/>
          <pc:sldMk cId="1334661283" sldId="262"/>
        </pc:sldMkLst>
        <pc:spChg chg="add del mod">
          <ac:chgData name="Adam LEMAIRE" userId="S::a.lemaire@ecole-ipssi.net::4d338399-51ba-47db-bff2-ca561e14cff2" providerId="AD" clId="Web-{2CE4D058-8302-3E4A-3374-B8D137C90765}" dt="2025-03-25T09:57:49.870" v="371"/>
          <ac:spMkLst>
            <pc:docMk/>
            <pc:sldMk cId="1334661283" sldId="262"/>
            <ac:spMk id="2" creationId="{2C7DDF84-852E-6671-AA68-E620AA62E914}"/>
          </ac:spMkLst>
        </pc:spChg>
        <pc:spChg chg="mod">
          <ac:chgData name="Adam LEMAIRE" userId="S::a.lemaire@ecole-ipssi.net::4d338399-51ba-47db-bff2-ca561e14cff2" providerId="AD" clId="Web-{2CE4D058-8302-3E4A-3374-B8D137C90765}" dt="2025-03-25T09:58:57.263" v="394" actId="20577"/>
          <ac:spMkLst>
            <pc:docMk/>
            <pc:sldMk cId="1334661283" sldId="262"/>
            <ac:spMk id="3" creationId="{C967D309-E7A2-C90D-E4B6-DEEED04BE756}"/>
          </ac:spMkLst>
        </pc:spChg>
      </pc:sldChg>
      <pc:sldChg chg="modSp add replId">
        <pc:chgData name="Adam LEMAIRE" userId="S::a.lemaire@ecole-ipssi.net::4d338399-51ba-47db-bff2-ca561e14cff2" providerId="AD" clId="Web-{2CE4D058-8302-3E4A-3374-B8D137C90765}" dt="2025-03-25T10:00:47.635" v="398" actId="20577"/>
        <pc:sldMkLst>
          <pc:docMk/>
          <pc:sldMk cId="1221150025" sldId="263"/>
        </pc:sldMkLst>
        <pc:spChg chg="mod">
          <ac:chgData name="Adam LEMAIRE" userId="S::a.lemaire@ecole-ipssi.net::4d338399-51ba-47db-bff2-ca561e14cff2" providerId="AD" clId="Web-{2CE4D058-8302-3E4A-3374-B8D137C90765}" dt="2025-03-25T10:00:47.635" v="398" actId="20577"/>
          <ac:spMkLst>
            <pc:docMk/>
            <pc:sldMk cId="1221150025" sldId="263"/>
            <ac:spMk id="3" creationId="{7AC151BE-1499-FAE1-E267-CB54B795167E}"/>
          </ac:spMkLst>
        </pc:spChg>
      </pc:sldChg>
      <pc:sldChg chg="delSp modSp add replId">
        <pc:chgData name="Adam LEMAIRE" userId="S::a.lemaire@ecole-ipssi.net::4d338399-51ba-47db-bff2-ca561e14cff2" providerId="AD" clId="Web-{2CE4D058-8302-3E4A-3374-B8D137C90765}" dt="2025-03-25T09:59:01.123" v="395" actId="20577"/>
        <pc:sldMkLst>
          <pc:docMk/>
          <pc:sldMk cId="3099088513" sldId="264"/>
        </pc:sldMkLst>
        <pc:spChg chg="mod">
          <ac:chgData name="Adam LEMAIRE" userId="S::a.lemaire@ecole-ipssi.net::4d338399-51ba-47db-bff2-ca561e14cff2" providerId="AD" clId="Web-{2CE4D058-8302-3E4A-3374-B8D137C90765}" dt="2025-03-25T09:59:01.123" v="395" actId="20577"/>
          <ac:spMkLst>
            <pc:docMk/>
            <pc:sldMk cId="3099088513" sldId="264"/>
            <ac:spMk id="3" creationId="{D48D87F7-0739-F611-B020-AB6FCE5138DA}"/>
          </ac:spMkLst>
        </pc:spChg>
        <pc:spChg chg="del">
          <ac:chgData name="Adam LEMAIRE" userId="S::a.lemaire@ecole-ipssi.net::4d338399-51ba-47db-bff2-ca561e14cff2" providerId="AD" clId="Web-{2CE4D058-8302-3E4A-3374-B8D137C90765}" dt="2025-03-25T09:58:18.668" v="387"/>
          <ac:spMkLst>
            <pc:docMk/>
            <pc:sldMk cId="3099088513" sldId="264"/>
            <ac:spMk id="6" creationId="{9ED5CB23-73EC-59B8-8D23-9936837A9160}"/>
          </ac:spMkLst>
        </pc:spChg>
      </pc:sldChg>
      <pc:sldMasterChg chg="del delSldLayout">
        <pc:chgData name="Adam LEMAIRE" userId="S::a.lemaire@ecole-ipssi.net::4d338399-51ba-47db-bff2-ca561e14cff2" providerId="AD" clId="Web-{2CE4D058-8302-3E4A-3374-B8D137C90765}" dt="2025-03-25T09:17:48.025" v="0"/>
        <pc:sldMasterMkLst>
          <pc:docMk/>
          <pc:sldMasterMk cId="3071127875" sldId="2147483648"/>
        </pc:sldMasterMkLst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3310491181" sldId="2147483649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3841795644" sldId="2147483650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3466923455" sldId="2147483651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3747632232" sldId="2147483652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2611866596" sldId="2147483653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3395854097" sldId="2147483654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4040201302" sldId="2147483655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2706407263" sldId="2147483656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1610903340" sldId="2147483657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4172787210" sldId="2147483658"/>
          </pc:sldLayoutMkLst>
        </pc:sldLayoutChg>
        <pc:sldLayoutChg chg="del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3071127875" sldId="2147483648"/>
            <pc:sldLayoutMk cId="1902177510" sldId="2147483659"/>
          </pc:sldLayoutMkLst>
        </pc:sldLayoutChg>
      </pc:sldMasterChg>
      <pc:sldMasterChg chg="add addSldLayout">
        <pc:chgData name="Adam LEMAIRE" userId="S::a.lemaire@ecole-ipssi.net::4d338399-51ba-47db-bff2-ca561e14cff2" providerId="AD" clId="Web-{2CE4D058-8302-3E4A-3374-B8D137C90765}" dt="2025-03-25T09:17:48.025" v="0"/>
        <pc:sldMasterMkLst>
          <pc:docMk/>
          <pc:sldMasterMk cId="2607751933" sldId="2147483735"/>
        </pc:sldMasterMkLst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1999790519" sldId="2147483724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2114735980" sldId="2147483725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2267121899" sldId="2147483726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1833021735" sldId="2147483727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205450650" sldId="2147483728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2396558717" sldId="2147483729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734928314" sldId="2147483730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575108983" sldId="2147483731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1361939492" sldId="2147483732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3707516309" sldId="2147483733"/>
          </pc:sldLayoutMkLst>
        </pc:sldLayoutChg>
        <pc:sldLayoutChg chg="add">
          <pc:chgData name="Adam LEMAIRE" userId="S::a.lemaire@ecole-ipssi.net::4d338399-51ba-47db-bff2-ca561e14cff2" providerId="AD" clId="Web-{2CE4D058-8302-3E4A-3374-B8D137C90765}" dt="2025-03-25T09:17:48.025" v="0"/>
          <pc:sldLayoutMkLst>
            <pc:docMk/>
            <pc:sldMasterMk cId="2607751933" sldId="2147483735"/>
            <pc:sldLayoutMk cId="1332068193" sldId="2147483734"/>
          </pc:sldLayoutMkLst>
        </pc:sldLayoutChg>
      </pc:sldMasterChg>
    </pc:docChg>
  </pc:docChgLst>
  <pc:docChgLst>
    <pc:chgData name="Adam LEMAIRE" userId="S::a.lemaire@ecole-ipssi.net::4d338399-51ba-47db-bff2-ca561e14cff2" providerId="AD" clId="Web-{6A74CFCA-D61F-EA87-F6B0-30B44661F453}"/>
    <pc:docChg chg="addSld delSld modSld">
      <pc:chgData name="Adam LEMAIRE" userId="S::a.lemaire@ecole-ipssi.net::4d338399-51ba-47db-bff2-ca561e14cff2" providerId="AD" clId="Web-{6A74CFCA-D61F-EA87-F6B0-30B44661F453}" dt="2025-03-25T11:18:17.667" v="116" actId="1076"/>
      <pc:docMkLst>
        <pc:docMk/>
      </pc:docMkLst>
      <pc:sldChg chg="addSp modSp">
        <pc:chgData name="Adam LEMAIRE" userId="S::a.lemaire@ecole-ipssi.net::4d338399-51ba-47db-bff2-ca561e14cff2" providerId="AD" clId="Web-{6A74CFCA-D61F-EA87-F6B0-30B44661F453}" dt="2025-03-25T11:00:45.349" v="30" actId="1076"/>
        <pc:sldMkLst>
          <pc:docMk/>
          <pc:sldMk cId="205111320" sldId="259"/>
        </pc:sldMkLst>
        <pc:picChg chg="mod">
          <ac:chgData name="Adam LEMAIRE" userId="S::a.lemaire@ecole-ipssi.net::4d338399-51ba-47db-bff2-ca561e14cff2" providerId="AD" clId="Web-{6A74CFCA-D61F-EA87-F6B0-30B44661F453}" dt="2025-03-25T10:54:23.773" v="26" actId="14100"/>
          <ac:picMkLst>
            <pc:docMk/>
            <pc:sldMk cId="205111320" sldId="259"/>
            <ac:picMk id="2" creationId="{2B3E217B-0B4C-933B-E472-E0BDE480F2FB}"/>
          </ac:picMkLst>
        </pc:picChg>
        <pc:picChg chg="mod">
          <ac:chgData name="Adam LEMAIRE" userId="S::a.lemaire@ecole-ipssi.net::4d338399-51ba-47db-bff2-ca561e14cff2" providerId="AD" clId="Web-{6A74CFCA-D61F-EA87-F6B0-30B44661F453}" dt="2025-03-25T10:54:20.569" v="25" actId="14100"/>
          <ac:picMkLst>
            <pc:docMk/>
            <pc:sldMk cId="205111320" sldId="259"/>
            <ac:picMk id="4" creationId="{930016E8-C0B8-1C55-971C-A46BE47CE6C8}"/>
          </ac:picMkLst>
        </pc:picChg>
        <pc:picChg chg="add mod">
          <ac:chgData name="Adam LEMAIRE" userId="S::a.lemaire@ecole-ipssi.net::4d338399-51ba-47db-bff2-ca561e14cff2" providerId="AD" clId="Web-{6A74CFCA-D61F-EA87-F6B0-30B44661F453}" dt="2025-03-25T10:54:28.398" v="27" actId="14100"/>
          <ac:picMkLst>
            <pc:docMk/>
            <pc:sldMk cId="205111320" sldId="259"/>
            <ac:picMk id="5" creationId="{8512FD2C-5EDC-74BE-8CEC-A08CD4AB1494}"/>
          </ac:picMkLst>
        </pc:picChg>
        <pc:picChg chg="add mod">
          <ac:chgData name="Adam LEMAIRE" userId="S::a.lemaire@ecole-ipssi.net::4d338399-51ba-47db-bff2-ca561e14cff2" providerId="AD" clId="Web-{6A74CFCA-D61F-EA87-F6B0-30B44661F453}" dt="2025-03-25T11:00:45.349" v="30" actId="1076"/>
          <ac:picMkLst>
            <pc:docMk/>
            <pc:sldMk cId="205111320" sldId="259"/>
            <ac:picMk id="6" creationId="{F0215C9F-56F4-857E-8513-D5FC61EC561A}"/>
          </ac:picMkLst>
        </pc:picChg>
      </pc:sldChg>
      <pc:sldChg chg="addSp delSp modSp add replId">
        <pc:chgData name="Adam LEMAIRE" userId="S::a.lemaire@ecole-ipssi.net::4d338399-51ba-47db-bff2-ca561e14cff2" providerId="AD" clId="Web-{6A74CFCA-D61F-EA87-F6B0-30B44661F453}" dt="2025-03-25T11:07:38.988" v="71" actId="20577"/>
        <pc:sldMkLst>
          <pc:docMk/>
          <pc:sldMk cId="175582098" sldId="265"/>
        </pc:sldMkLst>
        <pc:spChg chg="add mod">
          <ac:chgData name="Adam LEMAIRE" userId="S::a.lemaire@ecole-ipssi.net::4d338399-51ba-47db-bff2-ca561e14cff2" providerId="AD" clId="Web-{6A74CFCA-D61F-EA87-F6B0-30B44661F453}" dt="2025-03-25T11:06:17.860" v="59" actId="1076"/>
          <ac:spMkLst>
            <pc:docMk/>
            <pc:sldMk cId="175582098" sldId="265"/>
            <ac:spMk id="5" creationId="{CA664ADF-55A9-94A3-F744-64985D7B2481}"/>
          </ac:spMkLst>
        </pc:spChg>
        <pc:spChg chg="add mod">
          <ac:chgData name="Adam LEMAIRE" userId="S::a.lemaire@ecole-ipssi.net::4d338399-51ba-47db-bff2-ca561e14cff2" providerId="AD" clId="Web-{6A74CFCA-D61F-EA87-F6B0-30B44661F453}" dt="2025-03-25T11:07:38.988" v="71" actId="20577"/>
          <ac:spMkLst>
            <pc:docMk/>
            <pc:sldMk cId="175582098" sldId="265"/>
            <ac:spMk id="17" creationId="{87ECA694-1B15-B422-6DFA-0A22E8D27917}"/>
          </ac:spMkLst>
        </pc:spChg>
        <pc:graphicFrameChg chg="add mod modGraphic">
          <ac:chgData name="Adam LEMAIRE" userId="S::a.lemaire@ecole-ipssi.net::4d338399-51ba-47db-bff2-ca561e14cff2" providerId="AD" clId="Web-{6A74CFCA-D61F-EA87-F6B0-30B44661F453}" dt="2025-03-25T11:06:22.345" v="62" actId="1076"/>
          <ac:graphicFrameMkLst>
            <pc:docMk/>
            <pc:sldMk cId="175582098" sldId="265"/>
            <ac:graphicFrameMk id="7" creationId="{C01EA8E3-4D6F-44C8-A8D2-76BD5F532BC1}"/>
          </ac:graphicFrameMkLst>
        </pc:graphicFrameChg>
        <pc:graphicFrameChg chg="add del mod modGraphic">
          <ac:chgData name="Adam LEMAIRE" userId="S::a.lemaire@ecole-ipssi.net::4d338399-51ba-47db-bff2-ca561e14cff2" providerId="AD" clId="Web-{6A74CFCA-D61F-EA87-F6B0-30B44661F453}" dt="2025-03-25T11:04:07.168" v="38"/>
          <ac:graphicFrameMkLst>
            <pc:docMk/>
            <pc:sldMk cId="175582098" sldId="265"/>
            <ac:graphicFrameMk id="10" creationId="{489A5126-9126-5C95-B84B-6C7FB6E42728}"/>
          </ac:graphicFrameMkLst>
        </pc:graphicFrameChg>
        <pc:graphicFrameChg chg="add del mod modGraphic">
          <ac:chgData name="Adam LEMAIRE" userId="S::a.lemaire@ecole-ipssi.net::4d338399-51ba-47db-bff2-ca561e14cff2" providerId="AD" clId="Web-{6A74CFCA-D61F-EA87-F6B0-30B44661F453}" dt="2025-03-25T11:04:19.684" v="43"/>
          <ac:graphicFrameMkLst>
            <pc:docMk/>
            <pc:sldMk cId="175582098" sldId="265"/>
            <ac:graphicFrameMk id="12" creationId="{E7994350-C5EC-0785-CA0A-887FEA6FD500}"/>
          </ac:graphicFrameMkLst>
        </pc:graphicFrameChg>
        <pc:picChg chg="del">
          <ac:chgData name="Adam LEMAIRE" userId="S::a.lemaire@ecole-ipssi.net::4d338399-51ba-47db-bff2-ca561e14cff2" providerId="AD" clId="Web-{6A74CFCA-D61F-EA87-F6B0-30B44661F453}" dt="2025-03-25T10:49:24.465" v="1"/>
          <ac:picMkLst>
            <pc:docMk/>
            <pc:sldMk cId="175582098" sldId="265"/>
            <ac:picMk id="2" creationId="{6B48B581-805E-A157-70E5-F3ABA98E3045}"/>
          </ac:picMkLst>
        </pc:picChg>
        <pc:picChg chg="del">
          <ac:chgData name="Adam LEMAIRE" userId="S::a.lemaire@ecole-ipssi.net::4d338399-51ba-47db-bff2-ca561e14cff2" providerId="AD" clId="Web-{6A74CFCA-D61F-EA87-F6B0-30B44661F453}" dt="2025-03-25T10:49:25.387" v="2"/>
          <ac:picMkLst>
            <pc:docMk/>
            <pc:sldMk cId="175582098" sldId="265"/>
            <ac:picMk id="4" creationId="{514A99DA-34E9-1656-7711-239E879C3A4F}"/>
          </ac:picMkLst>
        </pc:picChg>
        <pc:picChg chg="add mod">
          <ac:chgData name="Adam LEMAIRE" userId="S::a.lemaire@ecole-ipssi.net::4d338399-51ba-47db-bff2-ca561e14cff2" providerId="AD" clId="Web-{6A74CFCA-D61F-EA87-F6B0-30B44661F453}" dt="2025-03-25T11:04:44.154" v="54" actId="1076"/>
          <ac:picMkLst>
            <pc:docMk/>
            <pc:sldMk cId="175582098" sldId="265"/>
            <ac:picMk id="14" creationId="{74CA5EDC-5410-1307-893D-B61F6F1D2DE3}"/>
          </ac:picMkLst>
        </pc:picChg>
        <pc:picChg chg="add mod">
          <ac:chgData name="Adam LEMAIRE" userId="S::a.lemaire@ecole-ipssi.net::4d338399-51ba-47db-bff2-ca561e14cff2" providerId="AD" clId="Web-{6A74CFCA-D61F-EA87-F6B0-30B44661F453}" dt="2025-03-25T11:06:55.174" v="65" actId="14100"/>
          <ac:picMkLst>
            <pc:docMk/>
            <pc:sldMk cId="175582098" sldId="265"/>
            <ac:picMk id="16" creationId="{AA85BC85-C809-B61B-E14F-AA49B7B87F55}"/>
          </ac:picMkLst>
        </pc:picChg>
      </pc:sldChg>
      <pc:sldChg chg="addSp delSp modSp add replId">
        <pc:chgData name="Adam LEMAIRE" userId="S::a.lemaire@ecole-ipssi.net::4d338399-51ba-47db-bff2-ca561e14cff2" providerId="AD" clId="Web-{6A74CFCA-D61F-EA87-F6B0-30B44661F453}" dt="2025-03-25T11:18:17.667" v="116" actId="1076"/>
        <pc:sldMkLst>
          <pc:docMk/>
          <pc:sldMk cId="3562877318" sldId="266"/>
        </pc:sldMkLst>
        <pc:spChg chg="del">
          <ac:chgData name="Adam LEMAIRE" userId="S::a.lemaire@ecole-ipssi.net::4d338399-51ba-47db-bff2-ca561e14cff2" providerId="AD" clId="Web-{6A74CFCA-D61F-EA87-F6B0-30B44661F453}" dt="2025-03-25T11:09:04.257" v="78"/>
          <ac:spMkLst>
            <pc:docMk/>
            <pc:sldMk cId="3562877318" sldId="266"/>
            <ac:spMk id="5" creationId="{56686B00-EFAF-E505-8472-47741B802DF2}"/>
          </ac:spMkLst>
        </pc:spChg>
        <pc:spChg chg="add mod">
          <ac:chgData name="Adam LEMAIRE" userId="S::a.lemaire@ecole-ipssi.net::4d338399-51ba-47db-bff2-ca561e14cff2" providerId="AD" clId="Web-{6A74CFCA-D61F-EA87-F6B0-30B44661F453}" dt="2025-03-25T11:18:11.714" v="114" actId="1076"/>
          <ac:spMkLst>
            <pc:docMk/>
            <pc:sldMk cId="3562877318" sldId="266"/>
            <ac:spMk id="10" creationId="{014F5914-6E34-D980-9345-61B22FAB4EB3}"/>
          </ac:spMkLst>
        </pc:spChg>
        <pc:spChg chg="add mod">
          <ac:chgData name="Adam LEMAIRE" userId="S::a.lemaire@ecole-ipssi.net::4d338399-51ba-47db-bff2-ca561e14cff2" providerId="AD" clId="Web-{6A74CFCA-D61F-EA87-F6B0-30B44661F453}" dt="2025-03-25T11:18:17.667" v="116" actId="1076"/>
          <ac:spMkLst>
            <pc:docMk/>
            <pc:sldMk cId="3562877318" sldId="266"/>
            <ac:spMk id="11" creationId="{F2758B90-2F2E-302A-77E6-3C045F13AF90}"/>
          </ac:spMkLst>
        </pc:spChg>
        <pc:spChg chg="del">
          <ac:chgData name="Adam LEMAIRE" userId="S::a.lemaire@ecole-ipssi.net::4d338399-51ba-47db-bff2-ca561e14cff2" providerId="AD" clId="Web-{6A74CFCA-D61F-EA87-F6B0-30B44661F453}" dt="2025-03-25T11:09:05.585" v="79"/>
          <ac:spMkLst>
            <pc:docMk/>
            <pc:sldMk cId="3562877318" sldId="266"/>
            <ac:spMk id="17" creationId="{BC1E7B88-299C-E27F-FC1D-370856A357EA}"/>
          </ac:spMkLst>
        </pc:spChg>
        <pc:graphicFrameChg chg="del mod modGraphic">
          <ac:chgData name="Adam LEMAIRE" userId="S::a.lemaire@ecole-ipssi.net::4d338399-51ba-47db-bff2-ca561e14cff2" providerId="AD" clId="Web-{6A74CFCA-D61F-EA87-F6B0-30B44661F453}" dt="2025-03-25T11:09:02.851" v="77"/>
          <ac:graphicFrameMkLst>
            <pc:docMk/>
            <pc:sldMk cId="3562877318" sldId="266"/>
            <ac:graphicFrameMk id="7" creationId="{CA73E8B5-D979-715E-872A-9CD27C50AC47}"/>
          </ac:graphicFrameMkLst>
        </pc:graphicFrameChg>
        <pc:picChg chg="add mod">
          <ac:chgData name="Adam LEMAIRE" userId="S::a.lemaire@ecole-ipssi.net::4d338399-51ba-47db-bff2-ca561e14cff2" providerId="AD" clId="Web-{6A74CFCA-D61F-EA87-F6B0-30B44661F453}" dt="2025-03-25T11:09:28.383" v="87" actId="14100"/>
          <ac:picMkLst>
            <pc:docMk/>
            <pc:sldMk cId="3562877318" sldId="266"/>
            <ac:picMk id="4" creationId="{ADD38FA6-6781-926E-9D49-0812F5F1CCB9}"/>
          </ac:picMkLst>
        </pc:picChg>
        <pc:picChg chg="add mod">
          <ac:chgData name="Adam LEMAIRE" userId="S::a.lemaire@ecole-ipssi.net::4d338399-51ba-47db-bff2-ca561e14cff2" providerId="AD" clId="Web-{6A74CFCA-D61F-EA87-F6B0-30B44661F453}" dt="2025-03-25T11:18:14.839" v="115" actId="1076"/>
          <ac:picMkLst>
            <pc:docMk/>
            <pc:sldMk cId="3562877318" sldId="266"/>
            <ac:picMk id="8" creationId="{B7E3E964-9BAA-9EBB-414B-0587B7D80F04}"/>
          </ac:picMkLst>
        </pc:picChg>
        <pc:picChg chg="del">
          <ac:chgData name="Adam LEMAIRE" userId="S::a.lemaire@ecole-ipssi.net::4d338399-51ba-47db-bff2-ca561e14cff2" providerId="AD" clId="Web-{6A74CFCA-D61F-EA87-F6B0-30B44661F453}" dt="2025-03-25T11:09:00.835" v="74"/>
          <ac:picMkLst>
            <pc:docMk/>
            <pc:sldMk cId="3562877318" sldId="266"/>
            <ac:picMk id="14" creationId="{504B7A7B-5025-0570-BE48-E73318E87E3B}"/>
          </ac:picMkLst>
        </pc:picChg>
        <pc:picChg chg="del">
          <ac:chgData name="Adam LEMAIRE" userId="S::a.lemaire@ecole-ipssi.net::4d338399-51ba-47db-bff2-ca561e14cff2" providerId="AD" clId="Web-{6A74CFCA-D61F-EA87-F6B0-30B44661F453}" dt="2025-03-25T11:09:00.288" v="73"/>
          <ac:picMkLst>
            <pc:docMk/>
            <pc:sldMk cId="3562877318" sldId="266"/>
            <ac:picMk id="16" creationId="{C03D03CC-73C3-277C-746C-310AE89382DB}"/>
          </ac:picMkLst>
        </pc:picChg>
      </pc:sldChg>
      <pc:sldChg chg="add del replId">
        <pc:chgData name="Adam LEMAIRE" userId="S::a.lemaire@ecole-ipssi.net::4d338399-51ba-47db-bff2-ca561e14cff2" providerId="AD" clId="Web-{6A74CFCA-D61F-EA87-F6B0-30B44661F453}" dt="2025-03-25T10:49:28.997" v="4"/>
        <pc:sldMkLst>
          <pc:docMk/>
          <pc:sldMk cId="4156398238" sldId="266"/>
        </pc:sldMkLst>
      </pc:sldChg>
    </pc:docChg>
  </pc:docChgLst>
  <pc:docChgLst>
    <pc:chgData name="Utilisateur invité" userId="S::urn:spo:anon#58f78993c1679f2e7f6430908ef9929fc6fa7b189e9cf823acfb4d3bf87c1d50::" providerId="AD" clId="Web-{B417DB6E-1F51-3B34-A07D-C32A44D916D6}"/>
    <pc:docChg chg="modSld">
      <pc:chgData name="Utilisateur invité" userId="S::urn:spo:anon#58f78993c1679f2e7f6430908ef9929fc6fa7b189e9cf823acfb4d3bf87c1d50::" providerId="AD" clId="Web-{B417DB6E-1F51-3B34-A07D-C32A44D916D6}" dt="2025-04-15T05:55:41.911" v="0" actId="1076"/>
      <pc:docMkLst>
        <pc:docMk/>
      </pc:docMkLst>
      <pc:sldChg chg="modSp">
        <pc:chgData name="Utilisateur invité" userId="S::urn:spo:anon#58f78993c1679f2e7f6430908ef9929fc6fa7b189e9cf823acfb4d3bf87c1d50::" providerId="AD" clId="Web-{B417DB6E-1F51-3B34-A07D-C32A44D916D6}" dt="2025-04-15T05:55:41.911" v="0" actId="1076"/>
        <pc:sldMkLst>
          <pc:docMk/>
          <pc:sldMk cId="1221150025" sldId="263"/>
        </pc:sldMkLst>
        <pc:picChg chg="mod">
          <ac:chgData name="Utilisateur invité" userId="S::urn:spo:anon#58f78993c1679f2e7f6430908ef9929fc6fa7b189e9cf823acfb4d3bf87c1d50::" providerId="AD" clId="Web-{B417DB6E-1F51-3B34-A07D-C32A44D916D6}" dt="2025-04-15T05:55:41.911" v="0" actId="1076"/>
          <ac:picMkLst>
            <pc:docMk/>
            <pc:sldMk cId="1221150025" sldId="263"/>
            <ac:picMk id="2" creationId="{9B7166CD-86ED-118A-D691-2CA80DBCA5FE}"/>
          </ac:picMkLst>
        </pc:picChg>
      </pc:sldChg>
    </pc:docChg>
  </pc:docChgLst>
  <pc:docChgLst>
    <pc:chgData name="Utilisateur invité" userId="S::urn:spo:anon#58f78993c1679f2e7f6430908ef9929fc6fa7b189e9cf823acfb4d3bf87c1d50::" providerId="AD" clId="Web-{F0174380-CAC8-58EF-B2C2-197DD03B03DD}"/>
    <pc:docChg chg="modSld">
      <pc:chgData name="Utilisateur invité" userId="S::urn:spo:anon#58f78993c1679f2e7f6430908ef9929fc6fa7b189e9cf823acfb4d3bf87c1d50::" providerId="AD" clId="Web-{F0174380-CAC8-58EF-B2C2-197DD03B03DD}" dt="2025-04-14T21:56:55.159" v="7" actId="20577"/>
      <pc:docMkLst>
        <pc:docMk/>
      </pc:docMkLst>
      <pc:sldChg chg="modSp">
        <pc:chgData name="Utilisateur invité" userId="S::urn:spo:anon#58f78993c1679f2e7f6430908ef9929fc6fa7b189e9cf823acfb4d3bf87c1d50::" providerId="AD" clId="Web-{F0174380-CAC8-58EF-B2C2-197DD03B03DD}" dt="2025-04-14T21:56:55.159" v="7" actId="20577"/>
        <pc:sldMkLst>
          <pc:docMk/>
          <pc:sldMk cId="4204321856" sldId="269"/>
        </pc:sldMkLst>
        <pc:spChg chg="mod">
          <ac:chgData name="Utilisateur invité" userId="S::urn:spo:anon#58f78993c1679f2e7f6430908ef9929fc6fa7b189e9cf823acfb4d3bf87c1d50::" providerId="AD" clId="Web-{F0174380-CAC8-58EF-B2C2-197DD03B03DD}" dt="2025-04-14T21:56:55.159" v="7" actId="20577"/>
          <ac:spMkLst>
            <pc:docMk/>
            <pc:sldMk cId="4204321856" sldId="269"/>
            <ac:spMk id="3" creationId="{D1413F6A-140D-17F9-E82F-2F13AD097F8D}"/>
          </ac:spMkLst>
        </pc:spChg>
      </pc:sldChg>
    </pc:docChg>
  </pc:docChgLst>
  <pc:docChgLst>
    <pc:chgData name="Utilisateur invité" userId="S::urn:spo:anon#58f78993c1679f2e7f6430908ef9929fc6fa7b189e9cf823acfb4d3bf87c1d50::" providerId="AD" clId="Web-{C46FE27E-0815-0285-E40D-C0685EA7F7BF}"/>
    <pc:docChg chg="delSld">
      <pc:chgData name="Utilisateur invité" userId="S::urn:spo:anon#58f78993c1679f2e7f6430908ef9929fc6fa7b189e9cf823acfb4d3bf87c1d50::" providerId="AD" clId="Web-{C46FE27E-0815-0285-E40D-C0685EA7F7BF}" dt="2025-04-13T09:31:43.436" v="0"/>
      <pc:docMkLst>
        <pc:docMk/>
      </pc:docMkLst>
      <pc:sldChg chg="del">
        <pc:chgData name="Utilisateur invité" userId="S::urn:spo:anon#58f78993c1679f2e7f6430908ef9929fc6fa7b189e9cf823acfb4d3bf87c1d50::" providerId="AD" clId="Web-{C46FE27E-0815-0285-E40D-C0685EA7F7BF}" dt="2025-04-13T09:31:43.436" v="0"/>
        <pc:sldMkLst>
          <pc:docMk/>
          <pc:sldMk cId="364613107" sldId="258"/>
        </pc:sldMkLst>
      </pc:sldChg>
    </pc:docChg>
  </pc:docChgLst>
  <pc:docChgLst>
    <pc:chgData name="Utilisateur invité" userId="S::urn:spo:anon#58f78993c1679f2e7f6430908ef9929fc6fa7b189e9cf823acfb4d3bf87c1d50::" providerId="AD" clId="Web-{D49E0B3D-8904-002A-87BC-A5C38249A9C2}"/>
    <pc:docChg chg="modSld">
      <pc:chgData name="Utilisateur invité" userId="S::urn:spo:anon#58f78993c1679f2e7f6430908ef9929fc6fa7b189e9cf823acfb4d3bf87c1d50::" providerId="AD" clId="Web-{D49E0B3D-8904-002A-87BC-A5C38249A9C2}" dt="2025-04-12T16:45:27.153" v="1"/>
      <pc:docMkLst>
        <pc:docMk/>
      </pc:docMkLst>
      <pc:sldChg chg="modSp">
        <pc:chgData name="Utilisateur invité" userId="S::urn:spo:anon#58f78993c1679f2e7f6430908ef9929fc6fa7b189e9cf823acfb4d3bf87c1d50::" providerId="AD" clId="Web-{D49E0B3D-8904-002A-87BC-A5C38249A9C2}" dt="2025-04-12T16:45:27.153" v="1"/>
        <pc:sldMkLst>
          <pc:docMk/>
          <pc:sldMk cId="4148620401" sldId="260"/>
        </pc:sldMkLst>
        <pc:graphicFrameChg chg="mod modGraphic">
          <ac:chgData name="Utilisateur invité" userId="S::urn:spo:anon#58f78993c1679f2e7f6430908ef9929fc6fa7b189e9cf823acfb4d3bf87c1d50::" providerId="AD" clId="Web-{D49E0B3D-8904-002A-87BC-A5C38249A9C2}" dt="2025-04-12T16:45:27.153" v="1"/>
          <ac:graphicFrameMkLst>
            <pc:docMk/>
            <pc:sldMk cId="4148620401" sldId="260"/>
            <ac:graphicFrameMk id="8" creationId="{34D62005-CD83-09DE-F238-DA21CC44013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99979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21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45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58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2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0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3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16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6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4/15/2025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‹N°›</a:t>
            </a:fld>
            <a:endParaRPr lang="en-US" sz="10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5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2603" y="1756325"/>
            <a:ext cx="2870883" cy="1664058"/>
          </a:xfrm>
        </p:spPr>
        <p:txBody>
          <a:bodyPr anchor="ctr">
            <a:normAutofit/>
          </a:bodyPr>
          <a:lstStyle/>
          <a:p>
            <a:pPr algn="l"/>
            <a:r>
              <a:rPr lang="fr-FR">
                <a:solidFill>
                  <a:srgbClr val="FF0000"/>
                </a:solidFill>
                <a:cs typeface="Aharoni"/>
              </a:rPr>
              <a:t>PPE </a:t>
            </a:r>
            <a:r>
              <a:rPr lang="fr-FR" sz="8000">
                <a:solidFill>
                  <a:srgbClr val="FF0000"/>
                </a:solidFill>
                <a:cs typeface="Aharoni"/>
              </a:rPr>
              <a:t>2</a:t>
            </a:r>
            <a:endParaRPr lang="fr-FR" sz="8800">
              <a:solidFill>
                <a:srgbClr val="FF0000"/>
              </a:solidFill>
              <a:cs typeface="Aharoni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753" y="6163372"/>
            <a:ext cx="5303019" cy="1380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fr-FR"/>
              <a:t>Par Léa, </a:t>
            </a:r>
            <a:r>
              <a:rPr lang="fr-FR" err="1"/>
              <a:t>Eytan</a:t>
            </a:r>
            <a:r>
              <a:rPr lang="fr-FR"/>
              <a:t>, Michaël, Elias, Adam</a:t>
            </a:r>
          </a:p>
        </p:txBody>
      </p:sp>
      <p:pic>
        <p:nvPicPr>
          <p:cNvPr id="4" name="Picture 3" descr="Ampoule couleur avec des icônes professionnelles">
            <a:extLst>
              <a:ext uri="{FF2B5EF4-FFF2-40B4-BE49-F238E27FC236}">
                <a16:creationId xmlns:a16="http://schemas.microsoft.com/office/drawing/2014/main" id="{12552806-0679-514D-FCF2-AE42B403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29" r="16159" b="5"/>
          <a:stretch/>
        </p:blipFill>
        <p:spPr>
          <a:xfrm>
            <a:off x="5349241" y="10"/>
            <a:ext cx="684275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57F786-0F0B-BAFF-7E9E-6874B17B2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873FBA-F0F3-5A4B-03D4-7A9AFA7DE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E4F26277-610C-C220-FE3F-FCDF21CF7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3" y="1837151"/>
            <a:ext cx="12191999" cy="43871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fr-FR" dirty="0">
                <a:latin typeface="Avenir Next LT Pro"/>
                <a:cs typeface="Times New Roman"/>
              </a:rPr>
              <a:t>Partie 1 : Liste des équipements nécessaires à la mise en réseau de l'entreprise GSB. </a:t>
            </a:r>
          </a:p>
          <a:p>
            <a:pPr algn="l"/>
            <a:r>
              <a:rPr lang="fr-FR" dirty="0">
                <a:latin typeface="Avenir Next LT Pro"/>
                <a:cs typeface="Times New Roman"/>
              </a:rPr>
              <a:t>Partie 2 : Plan d'adressage IP.</a:t>
            </a:r>
          </a:p>
          <a:p>
            <a:pPr algn="l"/>
            <a:r>
              <a:rPr lang="fr-FR" dirty="0">
                <a:latin typeface="Avenir Next LT Pro"/>
                <a:cs typeface="Times New Roman"/>
              </a:rPr>
              <a:t>Partie 3 : Plan de configuration de l'architecture réseau avec YED.</a:t>
            </a:r>
          </a:p>
          <a:p>
            <a:pPr algn="l"/>
            <a:r>
              <a:rPr lang="fr-FR" dirty="0">
                <a:latin typeface="Avenir Next LT Pro"/>
                <a:cs typeface="Times New Roman"/>
              </a:rPr>
              <a:t>Partie 4 : Maquette de l'outil de solution avec </a:t>
            </a:r>
            <a:r>
              <a:rPr lang="fr-FR" dirty="0" err="1">
                <a:latin typeface="Avenir Next LT Pro"/>
                <a:cs typeface="Times New Roman"/>
              </a:rPr>
              <a:t>Packet</a:t>
            </a:r>
            <a:r>
              <a:rPr lang="fr-FR" dirty="0">
                <a:latin typeface="Avenir Next LT Pro"/>
                <a:cs typeface="Times New Roman"/>
              </a:rPr>
              <a:t> Tracer.</a:t>
            </a:r>
          </a:p>
          <a:p>
            <a:pPr algn="l"/>
            <a:r>
              <a:rPr lang="fr-FR" dirty="0">
                <a:latin typeface="Avenir Next LT Pro"/>
                <a:cs typeface="Times New Roman"/>
              </a:rPr>
              <a:t>Partie 5 : Les différents fichiers de configuration commentés. </a:t>
            </a:r>
          </a:p>
          <a:p>
            <a:pPr algn="l"/>
            <a:r>
              <a:rPr lang="fr-FR" dirty="0">
                <a:latin typeface="Avenir Next LT Pro"/>
                <a:cs typeface="Times New Roman"/>
              </a:rPr>
              <a:t>Partie 6 : Conclusion. 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049A34B6-CEE7-E682-BEF0-09288897F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8342" y="244423"/>
            <a:ext cx="9144000" cy="981791"/>
          </a:xfrm>
        </p:spPr>
        <p:txBody>
          <a:bodyPr/>
          <a:lstStyle/>
          <a:p>
            <a:r>
              <a:rPr lang="fr-FR">
                <a:cs typeface="Aharoni"/>
              </a:rPr>
              <a:t>Sommaire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92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2BD33-F4CE-5D94-C8ED-D76D37208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28B990B-9ED5-FF8F-AB2C-EC72EAB03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3BD2194-3F11-8DC3-D2B7-9B537A400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6178" y="-1331767"/>
            <a:ext cx="12672164" cy="2662366"/>
          </a:xfrm>
        </p:spPr>
        <p:txBody>
          <a:bodyPr>
            <a:normAutofit/>
          </a:bodyPr>
          <a:lstStyle/>
          <a:p>
            <a:r>
              <a:rPr lang="fr-FR" sz="4400" b="1">
                <a:latin typeface="Avenir Next LT Pro"/>
              </a:rPr>
              <a:t>Equipements nécessaires à la mise en réseau de l'entreprise GSB</a:t>
            </a:r>
            <a:endParaRPr lang="fr-FR" sz="3600" b="1">
              <a:cs typeface="Aharoni"/>
            </a:endParaRPr>
          </a:p>
        </p:txBody>
      </p:sp>
      <p:pic>
        <p:nvPicPr>
          <p:cNvPr id="2" name="Image 1" descr="Une image contenant Appareils électroniques&#10;&#10;Le contenu généré par l’IA peut être incorrect.">
            <a:extLst>
              <a:ext uri="{FF2B5EF4-FFF2-40B4-BE49-F238E27FC236}">
                <a16:creationId xmlns:a16="http://schemas.microsoft.com/office/drawing/2014/main" id="{2B3E217B-0B4C-933B-E472-E0BDE480F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" y="3959790"/>
            <a:ext cx="3626024" cy="28945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0016E8-C0B8-1C55-971C-A46BE47CE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457" y="1912242"/>
            <a:ext cx="3815088" cy="4943735"/>
          </a:xfrm>
          <a:prstGeom prst="rect">
            <a:avLst/>
          </a:prstGeom>
        </p:spPr>
      </p:pic>
      <p:pic>
        <p:nvPicPr>
          <p:cNvPr id="5" name="Image 4" descr="Une image contenant connecteur, câble&#10;&#10;Le contenu généré par l’IA peut être incorrect.">
            <a:extLst>
              <a:ext uri="{FF2B5EF4-FFF2-40B4-BE49-F238E27FC236}">
                <a16:creationId xmlns:a16="http://schemas.microsoft.com/office/drawing/2014/main" id="{8512FD2C-5EDC-74BE-8CEC-A08CD4AB1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2" y="2106657"/>
            <a:ext cx="3644030" cy="22897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215C9F-56F4-857E-8513-D5FC61EC5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686" y="1692840"/>
            <a:ext cx="4638675" cy="22669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8DFC89-4975-6C9B-9A28-9B0296C1D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595" y="3830136"/>
            <a:ext cx="3116855" cy="292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1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5639F-B5FD-F9B2-8697-8AE20B549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3F1F54-D8F7-C95C-0FF0-704D622FC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EDA6CAD-831C-725F-7923-030148A24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6178" y="-1331767"/>
            <a:ext cx="12672164" cy="2662366"/>
          </a:xfrm>
        </p:spPr>
        <p:txBody>
          <a:bodyPr>
            <a:normAutofit/>
          </a:bodyPr>
          <a:lstStyle/>
          <a:p>
            <a:r>
              <a:rPr lang="fr-FR" sz="4400" b="1">
                <a:latin typeface="Avenir Next LT Pro"/>
              </a:rPr>
              <a:t>Equipements nécessaires à la mise en réseau de l'entreprise GSB</a:t>
            </a:r>
            <a:endParaRPr lang="fr-FR" sz="3600" b="1">
              <a:cs typeface="Aharon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664ADF-55A9-94A3-F744-64985D7B2481}"/>
              </a:ext>
            </a:extLst>
          </p:cNvPr>
          <p:cNvSpPr txBox="1"/>
          <p:nvPr/>
        </p:nvSpPr>
        <p:spPr>
          <a:xfrm>
            <a:off x="4157383" y="3062962"/>
            <a:ext cx="91001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353535"/>
                </a:solidFill>
                <a:latin typeface="Montserrat"/>
              </a:rPr>
              <a:t>Textorm</a:t>
            </a:r>
            <a:r>
              <a:rPr lang="en-US" b="1" dirty="0">
                <a:solidFill>
                  <a:srgbClr val="353535"/>
                </a:solidFill>
                <a:latin typeface="Montserrat"/>
              </a:rPr>
              <a:t> </a:t>
            </a:r>
            <a:r>
              <a:rPr lang="en-US" b="1" dirty="0" err="1">
                <a:solidFill>
                  <a:srgbClr val="353535"/>
                </a:solidFill>
                <a:latin typeface="Montserrat"/>
              </a:rPr>
              <a:t>Câble</a:t>
            </a:r>
            <a:r>
              <a:rPr lang="en-US" b="1" dirty="0">
                <a:solidFill>
                  <a:srgbClr val="353535"/>
                </a:solidFill>
                <a:latin typeface="Montserrat"/>
              </a:rPr>
              <a:t> RJ45 SSTP - </a:t>
            </a:r>
            <a:r>
              <a:rPr lang="en-US" b="1" dirty="0" err="1">
                <a:solidFill>
                  <a:srgbClr val="353535"/>
                </a:solidFill>
                <a:latin typeface="Montserrat"/>
              </a:rPr>
              <a:t>mâle</a:t>
            </a:r>
            <a:r>
              <a:rPr lang="en-US" b="1" dirty="0">
                <a:solidFill>
                  <a:srgbClr val="353535"/>
                </a:solidFill>
                <a:latin typeface="Montserrat"/>
              </a:rPr>
              <a:t>/</a:t>
            </a:r>
            <a:r>
              <a:rPr lang="en-US" b="1" dirty="0" err="1">
                <a:solidFill>
                  <a:srgbClr val="353535"/>
                </a:solidFill>
                <a:latin typeface="Montserrat"/>
              </a:rPr>
              <a:t>mâle</a:t>
            </a:r>
            <a:r>
              <a:rPr lang="en-US" b="1" dirty="0">
                <a:solidFill>
                  <a:srgbClr val="353535"/>
                </a:solidFill>
                <a:latin typeface="Montserrat"/>
              </a:rPr>
              <a:t> - 20 m - Noir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01EA8E3-4D6F-44C8-A8D2-76BD5F532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41577"/>
              </p:ext>
            </p:extLst>
          </p:nvPr>
        </p:nvGraphicFramePr>
        <p:xfrm>
          <a:off x="4154465" y="3911171"/>
          <a:ext cx="8043917" cy="155112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43917">
                  <a:extLst>
                    <a:ext uri="{9D8B030D-6E8A-4147-A177-3AD203B41FA5}">
                      <a16:colId xmlns:a16="http://schemas.microsoft.com/office/drawing/2014/main" val="3349587211"/>
                    </a:ext>
                  </a:extLst>
                </a:gridCol>
              </a:tblGrid>
              <a:tr h="1551121">
                <a:tc>
                  <a:txBody>
                    <a:bodyPr/>
                    <a:lstStyle/>
                    <a:p>
                      <a:r>
                        <a:rPr lang="fr-FR" b="0" dirty="0"/>
                        <a:t>S/FTP (SSTP), </a:t>
                      </a:r>
                      <a:r>
                        <a:rPr lang="fr-FR" sz="1800" b="0" i="0" u="none" strike="noStrike" noProof="0" dirty="0">
                          <a:solidFill>
                            <a:srgbClr val="000000"/>
                          </a:solidFill>
                          <a:latin typeface="Avenir Next LT Pro"/>
                        </a:rPr>
                        <a:t>Tresse métallique globale + blindage individuel des paires. Meilleure protection contre les interférences.</a:t>
                      </a:r>
                    </a:p>
                    <a:p>
                      <a:pPr lvl="0">
                        <a:buNone/>
                      </a:pPr>
                      <a:endParaRPr lang="fr-FR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4414661"/>
                  </a:ext>
                </a:extLst>
              </a:tr>
            </a:tbl>
          </a:graphicData>
        </a:graphic>
      </p:graphicFrame>
      <p:pic>
        <p:nvPicPr>
          <p:cNvPr id="14" name="Image 13" descr="Une image contenant connecteur, câble&#10;&#10;Le contenu généré par l’IA peut être incorrect.">
            <a:extLst>
              <a:ext uri="{FF2B5EF4-FFF2-40B4-BE49-F238E27FC236}">
                <a16:creationId xmlns:a16="http://schemas.microsoft.com/office/drawing/2014/main" id="{74CA5EDC-5410-1307-893D-B61F6F1D2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2" y="2788095"/>
            <a:ext cx="4113755" cy="267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2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19C7F-3FAD-5E83-9FAC-0C87A3ADA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9324BA-76F6-F4C8-ECB7-2C45D4D20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at6 SFTP Solid LAN Cable - Briticom">
            <a:extLst>
              <a:ext uri="{FF2B5EF4-FFF2-40B4-BE49-F238E27FC236}">
                <a16:creationId xmlns:a16="http://schemas.microsoft.com/office/drawing/2014/main" id="{66C58A22-C86C-C24F-C92F-420672A76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7" y="-1"/>
            <a:ext cx="6800235" cy="680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D30529-08B7-B303-0B1F-85E7FE93EBED}"/>
              </a:ext>
            </a:extLst>
          </p:cNvPr>
          <p:cNvCxnSpPr>
            <a:cxnSpLocks/>
          </p:cNvCxnSpPr>
          <p:nvPr/>
        </p:nvCxnSpPr>
        <p:spPr>
          <a:xfrm flipH="1">
            <a:off x="3313471" y="3999883"/>
            <a:ext cx="37583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C3B5C9B-98B4-F08F-1A94-0A7F837B1238}"/>
              </a:ext>
            </a:extLst>
          </p:cNvPr>
          <p:cNvCxnSpPr>
            <a:cxnSpLocks/>
          </p:cNvCxnSpPr>
          <p:nvPr/>
        </p:nvCxnSpPr>
        <p:spPr>
          <a:xfrm flipH="1">
            <a:off x="4908755" y="2337619"/>
            <a:ext cx="3977148" cy="7189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D2425C2-BEF1-0BD8-BF01-DFB3EC322F53}"/>
              </a:ext>
            </a:extLst>
          </p:cNvPr>
          <p:cNvCxnSpPr>
            <a:cxnSpLocks/>
          </p:cNvCxnSpPr>
          <p:nvPr/>
        </p:nvCxnSpPr>
        <p:spPr>
          <a:xfrm flipH="1">
            <a:off x="4016477" y="3239729"/>
            <a:ext cx="611074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BA79E80F-94FB-4810-2819-235514C1FCA5}"/>
              </a:ext>
            </a:extLst>
          </p:cNvPr>
          <p:cNvSpPr txBox="1"/>
          <p:nvPr/>
        </p:nvSpPr>
        <p:spPr>
          <a:xfrm>
            <a:off x="7175090" y="3775587"/>
            <a:ext cx="3578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 = tresse métallique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06EE287-A3F4-14FA-D8EF-7725A8BB8BF6}"/>
              </a:ext>
            </a:extLst>
          </p:cNvPr>
          <p:cNvSpPr txBox="1"/>
          <p:nvPr/>
        </p:nvSpPr>
        <p:spPr>
          <a:xfrm>
            <a:off x="10127226" y="2778064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 = protection en aluminium des tresses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8EBA2E1-18E3-2D9B-3F8D-D2FC113B666D}"/>
              </a:ext>
            </a:extLst>
          </p:cNvPr>
          <p:cNvSpPr txBox="1"/>
          <p:nvPr/>
        </p:nvSpPr>
        <p:spPr>
          <a:xfrm>
            <a:off x="9045677" y="2116083"/>
            <a:ext cx="388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TP = paires torsadées</a:t>
            </a:r>
          </a:p>
        </p:txBody>
      </p:sp>
    </p:spTree>
    <p:extLst>
      <p:ext uri="{BB962C8B-B14F-4D97-AF65-F5344CB8AC3E}">
        <p14:creationId xmlns:p14="http://schemas.microsoft.com/office/powerpoint/2010/main" val="37265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EF5BEE-049C-A921-1D12-1C9A39DE2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A6CAAE-2BB7-ED87-1133-8421B2C2CE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87F92DD-C90E-0135-17C5-2DE0F6092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6178" y="-1331767"/>
            <a:ext cx="12672164" cy="2662366"/>
          </a:xfrm>
        </p:spPr>
        <p:txBody>
          <a:bodyPr>
            <a:normAutofit/>
          </a:bodyPr>
          <a:lstStyle/>
          <a:p>
            <a:r>
              <a:rPr lang="fr-FR" sz="4400" b="1">
                <a:latin typeface="Avenir Next LT Pro"/>
              </a:rPr>
              <a:t>Equipements nécessaires à la mise en réseau de l'entreprise GSB</a:t>
            </a:r>
            <a:endParaRPr lang="fr-FR" sz="3600" b="1">
              <a:cs typeface="Aharon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89FB90D-D07E-D9E5-7BDC-A8BDEF232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341" y="3429000"/>
            <a:ext cx="5591126" cy="333579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C2D98CD-79A1-8216-1BCE-DBAF34EC4862}"/>
              </a:ext>
            </a:extLst>
          </p:cNvPr>
          <p:cNvSpPr txBox="1"/>
          <p:nvPr/>
        </p:nvSpPr>
        <p:spPr>
          <a:xfrm>
            <a:off x="3676914" y="2339200"/>
            <a:ext cx="482597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353535"/>
                </a:solidFill>
                <a:latin typeface="Montserrat"/>
              </a:rPr>
              <a:t>HPE Networking Instant On 1830 48P </a:t>
            </a:r>
          </a:p>
          <a:p>
            <a:r>
              <a:rPr lang="en-US" dirty="0">
                <a:solidFill>
                  <a:srgbClr val="353535"/>
                </a:solidFill>
                <a:latin typeface="Montserrat"/>
              </a:rPr>
              <a:t>		</a:t>
            </a:r>
            <a:r>
              <a:rPr lang="en-US" dirty="0" err="1">
                <a:solidFill>
                  <a:srgbClr val="353535"/>
                </a:solidFill>
                <a:latin typeface="Montserrat"/>
              </a:rPr>
              <a:t>Niveau</a:t>
            </a:r>
            <a:r>
              <a:rPr lang="en-US" dirty="0">
                <a:solidFill>
                  <a:srgbClr val="353535"/>
                </a:solidFill>
                <a:latin typeface="Montserrat"/>
              </a:rPr>
              <a:t> 3 </a:t>
            </a:r>
          </a:p>
        </p:txBody>
      </p:sp>
    </p:spTree>
    <p:extLst>
      <p:ext uri="{BB962C8B-B14F-4D97-AF65-F5344CB8AC3E}">
        <p14:creationId xmlns:p14="http://schemas.microsoft.com/office/powerpoint/2010/main" val="3494739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5B71A-81FE-ADE8-2421-937BA6FAD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9E869B4-1E17-E354-7A92-DF9781359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99A3089-A2D5-E2AC-A738-EF9407569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6178" y="-1331767"/>
            <a:ext cx="12672164" cy="2662366"/>
          </a:xfrm>
        </p:spPr>
        <p:txBody>
          <a:bodyPr>
            <a:normAutofit/>
          </a:bodyPr>
          <a:lstStyle/>
          <a:p>
            <a:r>
              <a:rPr lang="fr-FR" sz="4400" b="1">
                <a:latin typeface="Avenir Next LT Pro"/>
              </a:rPr>
              <a:t>Equipements nécessaires à la mise en réseau de l'entreprise GSB</a:t>
            </a:r>
            <a:endParaRPr lang="fr-FR" sz="3600" b="1">
              <a:cs typeface="Aharon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D38FA6-6781-926E-9D49-0812F5F1C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3" y="2945640"/>
            <a:ext cx="3042649" cy="3910337"/>
          </a:xfrm>
          <a:prstGeom prst="rect">
            <a:avLst/>
          </a:prstGeom>
        </p:spPr>
      </p:pic>
      <p:pic>
        <p:nvPicPr>
          <p:cNvPr id="8" name="Image 7" descr="Une image contenant Appareils électroniques&#10;&#10;Le contenu généré par l’IA peut être incorrect.">
            <a:extLst>
              <a:ext uri="{FF2B5EF4-FFF2-40B4-BE49-F238E27FC236}">
                <a16:creationId xmlns:a16="http://schemas.microsoft.com/office/drawing/2014/main" id="{B7E3E964-9BAA-9EBB-414B-0587B7D80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057" y="3291737"/>
            <a:ext cx="4544599" cy="356261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14F5914-6E34-D980-9345-61B22FAB4EB3}"/>
              </a:ext>
            </a:extLst>
          </p:cNvPr>
          <p:cNvSpPr txBox="1"/>
          <p:nvPr/>
        </p:nvSpPr>
        <p:spPr>
          <a:xfrm>
            <a:off x="110647" y="2010428"/>
            <a:ext cx="36408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ona Sans"/>
              </a:rPr>
              <a:t>Baie de brassage 21U 600x600x1141mm (</a:t>
            </a:r>
            <a:r>
              <a:rPr lang="en-US" err="1">
                <a:latin typeface="Mona Sans"/>
              </a:rPr>
              <a:t>LxPxH</a:t>
            </a:r>
            <a:r>
              <a:rPr lang="en-US">
                <a:latin typeface="Mona Sans"/>
              </a:rPr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758B90-2F2E-302A-77E6-3C045F13AF90}"/>
              </a:ext>
            </a:extLst>
          </p:cNvPr>
          <p:cNvSpPr txBox="1"/>
          <p:nvPr/>
        </p:nvSpPr>
        <p:spPr>
          <a:xfrm>
            <a:off x="7574071" y="2626290"/>
            <a:ext cx="48621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353535"/>
                </a:solidFill>
                <a:latin typeface="Montserrat"/>
              </a:rPr>
              <a:t>Cisco Catalyst 1300 C1300-48P-4G</a:t>
            </a:r>
            <a:endParaRPr lang="fr-FR" dirty="0">
              <a:solidFill>
                <a:srgbClr val="000000"/>
              </a:solidFill>
              <a:latin typeface="Avenir Next LT Pro"/>
            </a:endParaRPr>
          </a:p>
          <a:p>
            <a:r>
              <a:rPr lang="en-US" dirty="0">
                <a:solidFill>
                  <a:srgbClr val="353535"/>
                </a:solidFill>
                <a:latin typeface="Montserrat"/>
              </a:rPr>
              <a:t>Switch web manageable </a:t>
            </a:r>
            <a:r>
              <a:rPr lang="en-US" dirty="0" err="1">
                <a:solidFill>
                  <a:srgbClr val="353535"/>
                </a:solidFill>
                <a:latin typeface="Montserrat"/>
              </a:rPr>
              <a:t>niveau</a:t>
            </a:r>
            <a:r>
              <a:rPr lang="en-US" dirty="0">
                <a:solidFill>
                  <a:srgbClr val="353535"/>
                </a:solidFill>
                <a:latin typeface="Montserrat"/>
              </a:rPr>
              <a:t> 2</a:t>
            </a:r>
            <a:r>
              <a:rPr lang="en-US" dirty="0">
                <a:solidFill>
                  <a:srgbClr val="969696"/>
                </a:solidFill>
                <a:highlight>
                  <a:srgbClr val="FFFFFF"/>
                </a:highlight>
                <a:latin typeface="Montserrat"/>
              </a:rPr>
              <a:t>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2877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4B2FA-8760-BD25-E426-E41401E26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A51E947-FDDB-407B-52B2-1F7752F0C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58139FA-69FA-27BC-5483-1068D7B34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-277493"/>
            <a:ext cx="9144000" cy="1274064"/>
          </a:xfrm>
        </p:spPr>
        <p:txBody>
          <a:bodyPr>
            <a:normAutofit/>
          </a:bodyPr>
          <a:lstStyle/>
          <a:p>
            <a:r>
              <a:rPr lang="fr-FR" b="1">
                <a:latin typeface="Avenir Next LT Pro"/>
              </a:rPr>
              <a:t>Plan d'adressage IP</a:t>
            </a:r>
            <a:endParaRPr lang="fr-FR" sz="5400" b="1">
              <a:cs typeface="Aharoni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D62005-CD83-09DE-F238-DA21CC440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823563"/>
              </p:ext>
            </p:extLst>
          </p:nvPr>
        </p:nvGraphicFramePr>
        <p:xfrm>
          <a:off x="441481" y="981552"/>
          <a:ext cx="11316440" cy="519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386">
                  <a:extLst>
                    <a:ext uri="{9D8B030D-6E8A-4147-A177-3AD203B41FA5}">
                      <a16:colId xmlns:a16="http://schemas.microsoft.com/office/drawing/2014/main" val="4092620498"/>
                    </a:ext>
                  </a:extLst>
                </a:gridCol>
                <a:gridCol w="2353234">
                  <a:extLst>
                    <a:ext uri="{9D8B030D-6E8A-4147-A177-3AD203B41FA5}">
                      <a16:colId xmlns:a16="http://schemas.microsoft.com/office/drawing/2014/main" val="204740165"/>
                    </a:ext>
                  </a:extLst>
                </a:gridCol>
                <a:gridCol w="2073086">
                  <a:extLst>
                    <a:ext uri="{9D8B030D-6E8A-4147-A177-3AD203B41FA5}">
                      <a16:colId xmlns:a16="http://schemas.microsoft.com/office/drawing/2014/main" val="2947484515"/>
                    </a:ext>
                  </a:extLst>
                </a:gridCol>
                <a:gridCol w="3277720">
                  <a:extLst>
                    <a:ext uri="{9D8B030D-6E8A-4147-A177-3AD203B41FA5}">
                      <a16:colId xmlns:a16="http://schemas.microsoft.com/office/drawing/2014/main" val="4262384180"/>
                    </a:ext>
                  </a:extLst>
                </a:gridCol>
                <a:gridCol w="1933014">
                  <a:extLst>
                    <a:ext uri="{9D8B030D-6E8A-4147-A177-3AD203B41FA5}">
                      <a16:colId xmlns:a16="http://schemas.microsoft.com/office/drawing/2014/main" val="36405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VLAN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err="1">
                          <a:solidFill>
                            <a:srgbClr val="FFFFFF"/>
                          </a:solidFill>
                          <a:latin typeface="Avenir Next LT Pro"/>
                        </a:rPr>
                        <a:t>Adresses</a:t>
                      </a: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 Réseaux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Masque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Plage </a:t>
                      </a:r>
                      <a:r>
                        <a:rPr lang="en-US" sz="1800" b="1" i="0" u="none" strike="noStrike" noProof="0" err="1">
                          <a:solidFill>
                            <a:srgbClr val="FFFFFF"/>
                          </a:solidFill>
                          <a:latin typeface="Avenir Next LT Pro"/>
                        </a:rPr>
                        <a:t>d'adresses</a:t>
                      </a: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 </a:t>
                      </a:r>
                      <a:r>
                        <a:rPr lang="en-US" sz="1800" b="1" i="0" u="none" strike="noStrike" noProof="0" err="1">
                          <a:solidFill>
                            <a:srgbClr val="FFFFFF"/>
                          </a:solidFill>
                          <a:latin typeface="Avenir Next LT Pro"/>
                        </a:rPr>
                        <a:t>utilisables</a:t>
                      </a:r>
                      <a:endParaRPr lang="en-US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Nombre </a:t>
                      </a:r>
                      <a:r>
                        <a:rPr lang="en-US" sz="1800" b="0" i="0" u="none" strike="noStrike" noProof="0" err="1">
                          <a:latin typeface="Avenir Next LT Pro"/>
                        </a:rPr>
                        <a:t>d'hôtes</a:t>
                      </a:r>
                      <a:endParaRPr lang="en-US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172.16.1.0/26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255.255.255.192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172.16.1.1 – 172.16.1.62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172.16.1.192/27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255.255.255.224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172.16.1.193 – 172.16.1.222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54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172.16.0.192/26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255.255.255.192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172.16.0.193 – 172.16.0.254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0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172.16.1.160/27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255.255.255.224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172.16.1.161 – 172.16.1.190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172.16.1.64/27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255.255.255.224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172.16.1.65 – 172.16.1.94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172.16.1.96/27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255.255.255.224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172.16.1.97 – 172.16.1.126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6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172.16.1.128/27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255.255.255.224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172.16.1.129 – 172.16.1.158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7709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172.16.2.0/28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172.16.2.1 – 172.16.2.14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77587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172.16.0.128/26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255.255.255.192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172.16.0.129 – 172.16.0.190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686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172.16.0.0/26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255.255.255.192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172.16.0.1 – 172.16.0.62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66388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172.16.1.224/27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255.255.255.224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172.16.1.225 – 172.16.1.254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87368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/>
                        <a:t>172.16.0.64/26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255.255.255.192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172.16.0.65 – 172.16.0.126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91345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/>
                        <a:t>172.16.2.16/30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255.255.255.252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172.16.2.17 – 172.16.2.18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192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620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27A802-8E95-6761-5CB7-68AFB14C0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C3FC05-A28D-E01C-D57B-D0E838FC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1413F6A-140D-17F9-E82F-2F13AD097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-320625"/>
            <a:ext cx="9144000" cy="1274064"/>
          </a:xfrm>
        </p:spPr>
        <p:txBody>
          <a:bodyPr>
            <a:normAutofit/>
          </a:bodyPr>
          <a:lstStyle/>
          <a:p>
            <a:r>
              <a:rPr lang="fr-FR" sz="4000" b="1">
                <a:latin typeface="Avenir Next LT Pro"/>
              </a:rPr>
              <a:t>Tableau d'affectation des ports</a:t>
            </a:r>
            <a:endParaRPr lang="en-US" sz="400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5F38223-2B71-5A6A-D552-3655778C0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300050"/>
              </p:ext>
            </p:extLst>
          </p:nvPr>
        </p:nvGraphicFramePr>
        <p:xfrm>
          <a:off x="513368" y="1484759"/>
          <a:ext cx="511509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467">
                  <a:extLst>
                    <a:ext uri="{9D8B030D-6E8A-4147-A177-3AD203B41FA5}">
                      <a16:colId xmlns:a16="http://schemas.microsoft.com/office/drawing/2014/main" val="4092620498"/>
                    </a:ext>
                  </a:extLst>
                </a:gridCol>
                <a:gridCol w="1282796">
                  <a:extLst>
                    <a:ext uri="{9D8B030D-6E8A-4147-A177-3AD203B41FA5}">
                      <a16:colId xmlns:a16="http://schemas.microsoft.com/office/drawing/2014/main" val="204740165"/>
                    </a:ext>
                  </a:extLst>
                </a:gridCol>
                <a:gridCol w="1130082">
                  <a:extLst>
                    <a:ext uri="{9D8B030D-6E8A-4147-A177-3AD203B41FA5}">
                      <a16:colId xmlns:a16="http://schemas.microsoft.com/office/drawing/2014/main" val="2947484515"/>
                    </a:ext>
                  </a:extLst>
                </a:gridCol>
                <a:gridCol w="1786753">
                  <a:extLst>
                    <a:ext uri="{9D8B030D-6E8A-4147-A177-3AD203B41FA5}">
                      <a16:colId xmlns:a16="http://schemas.microsoft.com/office/drawing/2014/main" val="4262384180"/>
                    </a:ext>
                  </a:extLst>
                </a:gridCol>
              </a:tblGrid>
              <a:tr h="2550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Étage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ID Switch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Port Switch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VLAN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3200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SW-RDC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0/1-10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80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839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SW-RDC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0/11-20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545289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0/21-35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200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00235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0/1-20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03078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SW-ETA1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0/21-45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90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5464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0/46-55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68065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0/1-30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77097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venir Next LT Pro"/>
                        </a:rPr>
                        <a:t>SW-ETA2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0/31-55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60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775879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venir Next LT Pro"/>
                        </a:rPr>
                        <a:t>SW-ETA2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0/56-80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90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686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venir Next LT Pro"/>
                        </a:rPr>
                        <a:t>SW-ETA2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0/81-90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66388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venir Next LT Pro"/>
                        </a:rPr>
                        <a:t>SW-ETA3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70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87368"/>
                  </a:ext>
                </a:extLst>
              </a:tr>
              <a:tr h="2550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venir Next LT Pro"/>
                        </a:rPr>
                        <a:t>SW-ETA3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0/26-35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9134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5C43E-68AF-174E-7758-1B65E7494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46569"/>
              </p:ext>
            </p:extLst>
          </p:nvPr>
        </p:nvGraphicFramePr>
        <p:xfrm>
          <a:off x="6224513" y="1486635"/>
          <a:ext cx="5115134" cy="5080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474">
                  <a:extLst>
                    <a:ext uri="{9D8B030D-6E8A-4147-A177-3AD203B41FA5}">
                      <a16:colId xmlns:a16="http://schemas.microsoft.com/office/drawing/2014/main" val="4092620498"/>
                    </a:ext>
                  </a:extLst>
                </a:gridCol>
                <a:gridCol w="1282805">
                  <a:extLst>
                    <a:ext uri="{9D8B030D-6E8A-4147-A177-3AD203B41FA5}">
                      <a16:colId xmlns:a16="http://schemas.microsoft.com/office/drawing/2014/main" val="204740165"/>
                    </a:ext>
                  </a:extLst>
                </a:gridCol>
                <a:gridCol w="1130090">
                  <a:extLst>
                    <a:ext uri="{9D8B030D-6E8A-4147-A177-3AD203B41FA5}">
                      <a16:colId xmlns:a16="http://schemas.microsoft.com/office/drawing/2014/main" val="2947484515"/>
                    </a:ext>
                  </a:extLst>
                </a:gridCol>
                <a:gridCol w="1786765">
                  <a:extLst>
                    <a:ext uri="{9D8B030D-6E8A-4147-A177-3AD203B41FA5}">
                      <a16:colId xmlns:a16="http://schemas.microsoft.com/office/drawing/2014/main" val="4262384180"/>
                    </a:ext>
                  </a:extLst>
                </a:gridCol>
              </a:tblGrid>
              <a:tr h="64616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Étage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ID Switch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Port Switch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FFFFFF"/>
                          </a:solidFill>
                          <a:latin typeface="Avenir Next LT Pro"/>
                        </a:rPr>
                        <a:t>VLAN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3200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0/1-35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839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SW-ETA4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0/36-58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545289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0/59-68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00235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0/1-15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03078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0/16-38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30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5464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0/39-48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150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68065"/>
                  </a:ext>
                </a:extLst>
              </a:tr>
              <a:tr h="633496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SW-ETA6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0/1-55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venir Next LT Pro"/>
                        </a:rPr>
                        <a:t>300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77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321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45114-0B13-4E83-E7F6-EE26539D7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E8B5929-0A91-B829-0B56-8570FFFA2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AF90DCC-C5F6-9997-5FB9-45023EA92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095" y="129603"/>
            <a:ext cx="12202437" cy="1274064"/>
          </a:xfrm>
        </p:spPr>
        <p:txBody>
          <a:bodyPr>
            <a:noAutofit/>
          </a:bodyPr>
          <a:lstStyle/>
          <a:p>
            <a:r>
              <a:rPr lang="fr-FR" sz="4400" b="1">
                <a:latin typeface="Avenir Next LT Pro"/>
                <a:cs typeface="Aharoni"/>
              </a:rPr>
              <a:t>Plan de configuration de l'architecture réseau avec YED</a:t>
            </a:r>
            <a:endParaRPr lang="fr-FR" sz="4400" b="1">
              <a:cs typeface="Aharoni"/>
            </a:endParaRPr>
          </a:p>
        </p:txBody>
      </p:sp>
      <p:pic>
        <p:nvPicPr>
          <p:cNvPr id="2050" name="Picture 2" descr="Une image contenant capture d’écran, texte, Caractère coloré, logiciel&#10;&#10;Le contenu généré par l’IA peut être incorrect.">
            <a:extLst>
              <a:ext uri="{FF2B5EF4-FFF2-40B4-BE49-F238E27FC236}">
                <a16:creationId xmlns:a16="http://schemas.microsoft.com/office/drawing/2014/main" id="{95EB1AAE-113A-D0AC-AD63-AACD8CF00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1" y="1257300"/>
            <a:ext cx="103632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535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9A786C-0EA5-9CCB-D679-0CE56CBDF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1A953D9-5B8D-54BF-FED6-44281B977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AC151BE-1499-FAE1-E267-CB54B7951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91968"/>
            <a:ext cx="12192000" cy="127406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z="4400" b="1" dirty="0">
                <a:latin typeface="Avenir Next LT Pro"/>
              </a:rPr>
              <a:t>Maquette de l'outil de solution avec </a:t>
            </a:r>
            <a:r>
              <a:rPr lang="fr-FR" sz="4400" b="1" dirty="0" err="1">
                <a:latin typeface="Avenir Next LT Pro"/>
              </a:rPr>
              <a:t>Packet</a:t>
            </a:r>
            <a:r>
              <a:rPr lang="fr-FR" sz="4400" b="1" dirty="0">
                <a:latin typeface="Avenir Next LT Pro"/>
              </a:rPr>
              <a:t> Tracer</a:t>
            </a:r>
            <a:endParaRPr lang="fr-FR" sz="4000" b="1" dirty="0"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1221150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69F3A5-27CF-D144-6329-1B72D0BD0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8CEB36-53E4-1A07-9499-D5B9CE0F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48D87F7-0739-F611-B020-AB6FCE513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907" y="2724215"/>
            <a:ext cx="12192000" cy="1409763"/>
          </a:xfrm>
        </p:spPr>
        <p:txBody>
          <a:bodyPr>
            <a:noAutofit/>
          </a:bodyPr>
          <a:lstStyle/>
          <a:p>
            <a:r>
              <a:rPr lang="fr-FR" sz="9600" b="1">
                <a:latin typeface="Avenir Next LT Pro"/>
              </a:rPr>
              <a:t>Conclusion</a:t>
            </a:r>
            <a:endParaRPr lang="fr-FR" sz="9600" b="1"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099088513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403</Words>
  <Application>Microsoft Office PowerPoint</Application>
  <PresentationFormat>Grand écran</PresentationFormat>
  <Paragraphs>182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Aharoni</vt:lpstr>
      <vt:lpstr>Arial</vt:lpstr>
      <vt:lpstr>Avenir Next LT Pro</vt:lpstr>
      <vt:lpstr>Mona Sans</vt:lpstr>
      <vt:lpstr>Montserrat</vt:lpstr>
      <vt:lpstr>PrismaticVTI</vt:lpstr>
      <vt:lpstr>PPE 2</vt:lpstr>
      <vt:lpstr>Sommaire</vt:lpstr>
      <vt:lpstr>Equipements nécessaires à la mise en réseau de l'entreprise GSB</vt:lpstr>
      <vt:lpstr>Equipements nécessaires à la mise en réseau de l'entreprise GSB</vt:lpstr>
      <vt:lpstr>Présentation PowerPoint</vt:lpstr>
      <vt:lpstr>Equipements nécessaires à la mise en réseau de l'entreprise GSB</vt:lpstr>
      <vt:lpstr>Equipements nécessaires à la mise en réseau de l'entreprise GSB</vt:lpstr>
      <vt:lpstr>Plan d'adressage IP</vt:lpstr>
      <vt:lpstr>Tableau d'affectation des ports</vt:lpstr>
      <vt:lpstr>Plan de configuration de l'architecture réseau avec YED</vt:lpstr>
      <vt:lpstr>Maquette de l'outil de solution avec Packet Tracer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Adam LEMAIRE</cp:lastModifiedBy>
  <cp:revision>6</cp:revision>
  <dcterms:created xsi:type="dcterms:W3CDTF">2025-03-25T09:16:53Z</dcterms:created>
  <dcterms:modified xsi:type="dcterms:W3CDTF">2025-04-15T09:35:46Z</dcterms:modified>
</cp:coreProperties>
</file>